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5" r:id="rId3"/>
  </p:sldMasterIdLst>
  <p:notesMasterIdLst>
    <p:notesMasterId r:id="rId23"/>
  </p:notesMasterIdLst>
  <p:sldIdLst>
    <p:sldId id="305" r:id="rId4"/>
    <p:sldId id="314" r:id="rId5"/>
    <p:sldId id="309" r:id="rId6"/>
    <p:sldId id="290" r:id="rId7"/>
    <p:sldId id="310" r:id="rId8"/>
    <p:sldId id="298" r:id="rId9"/>
    <p:sldId id="289" r:id="rId10"/>
    <p:sldId id="306" r:id="rId11"/>
    <p:sldId id="297" r:id="rId12"/>
    <p:sldId id="291" r:id="rId13"/>
    <p:sldId id="292" r:id="rId14"/>
    <p:sldId id="307" r:id="rId15"/>
    <p:sldId id="308" r:id="rId16"/>
    <p:sldId id="293" r:id="rId17"/>
    <p:sldId id="303" r:id="rId18"/>
    <p:sldId id="302" r:id="rId19"/>
    <p:sldId id="311" r:id="rId20"/>
    <p:sldId id="312" r:id="rId21"/>
    <p:sldId id="313" r:id="rId22"/>
  </p:sldIdLst>
  <p:sldSz cx="9144000" cy="5143500" type="screen16x9"/>
  <p:notesSz cx="9144000" cy="5143500"/>
  <p:embeddedFontLst>
    <p:embeddedFont>
      <p:font typeface="Wingdings 2" panose="05020102010507070707" pitchFamily="18" charset="2"/>
      <p:regular r:id="rId24"/>
    </p:embeddedFont>
    <p:embeddedFont>
      <p:font typeface="宋体" panose="02010600030101010101" pitchFamily="2" charset="-122"/>
      <p:regular r:id="rId25"/>
    </p:embeddedFont>
    <p:embeddedFont>
      <p:font typeface="Muli" panose="020B0604020202020204" charset="0"/>
      <p:regular r:id="rId26"/>
      <p:bold r:id="rId27"/>
      <p:italic r:id="rId28"/>
      <p:boldItalic r:id="rId29"/>
    </p:embeddedFont>
    <p:embeddedFont>
      <p:font typeface="黑体" panose="02010609060101010101" pitchFamily="49" charset="-122"/>
      <p:regular r:id="rId30"/>
    </p:embeddedFont>
    <p:embeddedFont>
      <p:font typeface="Economica" panose="020B0604020202020204" charset="0"/>
      <p:regular r:id="rId31"/>
      <p:bold r:id="rId32"/>
      <p:italic r:id="rId33"/>
      <p:boldItalic r:id="rId34"/>
    </p:embeddedFont>
    <p:embeddedFont>
      <p:font typeface="Muli Regular" panose="020B060402020202020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微软雅黑" panose="020B0503020204020204" pitchFamily="34" charset="-122"/>
      <p:regular r:id="rId43"/>
      <p:bold r:id="rId44"/>
    </p:embeddedFont>
    <p:embeddedFont>
      <p:font typeface="等线" panose="02010600030101010101" pitchFamily="2" charset="-122"/>
      <p:regular r:id="rId45"/>
      <p:bold r:id="rId46"/>
    </p:embeddedFont>
    <p:embeddedFont>
      <p:font typeface="Open Sans"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6" roundtripDataSignature="AMtx7mjk7ddpjVrAQkfiI2o1sWSlPxIq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35" d="100"/>
          <a:sy n="135" d="100"/>
        </p:scale>
        <p:origin x="222" y="12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66" Type="http://customschemas.google.com/relationships/presentationmetadata" Target="metadata"/><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95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62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adv_</a:t>
            </a:r>
            <a:r>
              <a:rPr lang="en-US" altLang="zh-CN" smtClean="0">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1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孪生流程  </a:t>
            </a:r>
            <a:r>
              <a:rPr lang="en-US" altLang="zh-CN" smtClean="0"/>
              <a:t>https://github.com/rzninvo/Digital-Twin-of-a-Traffic-Scene-Using-RSU-and-AWSIM</a:t>
            </a:r>
          </a:p>
          <a:p>
            <a:pPr marL="158750" indent="0">
              <a:buNone/>
            </a:pPr>
            <a:r>
              <a:rPr lang="en-US" altLang="zh-CN" smtClean="0"/>
              <a:t>3D</a:t>
            </a:r>
            <a:r>
              <a:rPr lang="zh-CN" altLang="en-US" smtClean="0"/>
              <a:t>跟踪</a:t>
            </a:r>
            <a:endParaRPr lang="en-US" altLang="zh-CN" smtClean="0"/>
          </a:p>
          <a:p>
            <a:pPr marL="158750" indent="0">
              <a:buNone/>
            </a:pPr>
            <a:r>
              <a:rPr lang="en-US" altLang="zh-CN" smtClean="0"/>
              <a:t>https://github.com/tianweiy/CenterPoint</a:t>
            </a:r>
          </a:p>
          <a:p>
            <a:pPr marL="158750" indent="0">
              <a:buNone/>
            </a:pPr>
            <a:r>
              <a:rPr lang="en-US" altLang="zh-CN" smtClean="0"/>
              <a:t>https://github.com/zhangyanyu0722/Carla_3D_Tracking</a:t>
            </a:r>
          </a:p>
          <a:p>
            <a:pPr marL="158750" indent="0">
              <a:buNone/>
            </a:pPr>
            <a:endParaRPr lang="en-US" altLang="zh-CN" smtClean="0"/>
          </a:p>
          <a:p>
            <a:pPr marL="158750" indent="0">
              <a:buNone/>
            </a:pPr>
            <a:endParaRPr lang="zh-CN" altLang="en-US"/>
          </a:p>
        </p:txBody>
      </p:sp>
    </p:spTree>
    <p:extLst>
      <p:ext uri="{BB962C8B-B14F-4D97-AF65-F5344CB8AC3E}">
        <p14:creationId xmlns:p14="http://schemas.microsoft.com/office/powerpoint/2010/main" val="258228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数字孪生工具</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42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轩辕大模型系统架构图</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07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基于文本生成代码场景的三维驾驶场景实时大模型</a:t>
            </a:r>
            <a:endParaRPr lang="zh-CN" altLang="en-US"/>
          </a:p>
        </p:txBody>
      </p:sp>
    </p:spTree>
    <p:extLst>
      <p:ext uri="{BB962C8B-B14F-4D97-AF65-F5344CB8AC3E}">
        <p14:creationId xmlns:p14="http://schemas.microsoft.com/office/powerpoint/2010/main" val="14513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9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0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smtClean="0"/>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t>19</a:t>
            </a:fld>
            <a:endParaRPr lang="zh-CN" altLang="en-US"/>
          </a:p>
        </p:txBody>
      </p:sp>
    </p:spTree>
    <p:extLst>
      <p:ext uri="{BB962C8B-B14F-4D97-AF65-F5344CB8AC3E}">
        <p14:creationId xmlns:p14="http://schemas.microsoft.com/office/powerpoint/2010/main" val="40189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网络连接</a:t>
            </a:r>
            <a:endParaRPr lang="en-US" altLang="zh-CN" sz="1100" b="1" smtClean="0">
              <a:solidFill>
                <a:srgbClr val="39373D"/>
              </a:solidFill>
              <a:latin typeface="Muli"/>
              <a:ea typeface="Muli"/>
              <a:cs typeface="Muli"/>
              <a:sym typeface="Muli"/>
            </a:endParaRPr>
          </a:p>
          <a:p>
            <a:pPr marL="0" indent="0">
              <a:buNone/>
            </a:pPr>
            <a:r>
              <a:rPr lang="zh-CN" altLang="en-US" sz="1100" b="1" smtClean="0">
                <a:solidFill>
                  <a:srgbClr val="39373D"/>
                </a:solidFill>
                <a:latin typeface="Muli"/>
                <a:ea typeface="Muli"/>
                <a:cs typeface="Muli"/>
                <a:sym typeface="Muli"/>
              </a:rPr>
              <a:t>背外侧纹状体 和 运动皮层  控制自动驾驶行为</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679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51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t>build_modules.jpg</a:t>
            </a:r>
          </a:p>
          <a:p>
            <a:pPr marL="0" lvl="0" indent="0" algn="l" rtl="0">
              <a:spcBef>
                <a:spcPts val="0"/>
              </a:spcBef>
              <a:spcAft>
                <a:spcPts val="0"/>
              </a:spcAft>
              <a:buClr>
                <a:schemeClr val="dk1"/>
              </a:buClr>
              <a:buSzPts val="1100"/>
              <a:buFont typeface="Arial"/>
              <a:buNone/>
            </a:pPr>
            <a:r>
              <a:rPr lang="en-US" smtClean="0"/>
              <a:t>LibCarla </a:t>
            </a:r>
            <a:r>
              <a:rPr lang="zh-CN" altLang="en-US" smtClean="0"/>
              <a:t>客户端： </a:t>
            </a:r>
            <a:r>
              <a:rPr lang="en-US" smtClean="0"/>
              <a:t>PythonAPI\carla\dependencies\lib\carla_client_debug.lib</a:t>
            </a:r>
          </a:p>
          <a:p>
            <a:pPr marL="0" lvl="0" indent="0" algn="l" rtl="0">
              <a:spcBef>
                <a:spcPts val="0"/>
              </a:spcBef>
              <a:spcAft>
                <a:spcPts val="0"/>
              </a:spcAft>
              <a:buClr>
                <a:schemeClr val="dk1"/>
              </a:buClr>
              <a:buSzPts val="1100"/>
              <a:buFont typeface="Arial"/>
              <a:buNone/>
            </a:pPr>
            <a:r>
              <a:rPr lang="en-US" altLang="zh-CN" smtClean="0"/>
              <a:t>LibCarla </a:t>
            </a:r>
            <a:r>
              <a:rPr lang="zh-CN" altLang="en-US" smtClean="0"/>
              <a:t>服务端：</a:t>
            </a:r>
            <a:r>
              <a:rPr lang="en-US" altLang="zh-CN" baseline="0" smtClean="0"/>
              <a:t> Unreal\CarlaUE4\Plugins\Carla\CarlaDependencies\lib\carla_server_debug.lib</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60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https://zhuanlan.zhihu.com/p/334657641</a:t>
            </a:r>
          </a:p>
          <a:p>
            <a:pPr marL="0" lvl="0" indent="0" algn="l" rtl="0">
              <a:spcBef>
                <a:spcPts val="0"/>
              </a:spcBef>
              <a:spcAft>
                <a:spcPts val="0"/>
              </a:spcAft>
              <a:buClr>
                <a:schemeClr val="dk1"/>
              </a:buClr>
              <a:buSzPts val="1100"/>
              <a:buFont typeface="Arial"/>
              <a:buNone/>
            </a:pPr>
            <a:r>
              <a:rPr lang="zh-CN" altLang="en-US" smtClean="0"/>
              <a:t>包含传输协议（</a:t>
            </a:r>
            <a:r>
              <a:rPr lang="en-US" altLang="zh-CN" smtClean="0"/>
              <a:t>TCP</a:t>
            </a:r>
            <a:r>
              <a:rPr lang="zh-CN" altLang="en-US" smtClean="0"/>
              <a:t>、</a:t>
            </a:r>
            <a:r>
              <a:rPr lang="en-US" altLang="zh-CN" smtClean="0"/>
              <a:t>HTTP</a:t>
            </a:r>
            <a:r>
              <a:rPr lang="zh-CN" altLang="en-US" smtClean="0"/>
              <a:t>） 和 序列化协议，</a:t>
            </a:r>
            <a:r>
              <a:rPr lang="en-US" altLang="zh-CN" smtClean="0"/>
              <a:t>Carla</a:t>
            </a:r>
            <a:r>
              <a:rPr lang="zh-CN" altLang="en-US" smtClean="0"/>
              <a:t>使用</a:t>
            </a:r>
            <a:r>
              <a:rPr lang="en-US" altLang="zh-CN" smtClean="0"/>
              <a:t>TCP</a:t>
            </a:r>
            <a:r>
              <a:rPr lang="zh-CN" altLang="en-US" smtClean="0"/>
              <a:t>协议</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6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file_specification_build_tools</a:t>
            </a:r>
          </a:p>
          <a:p>
            <a:pPr marL="0" lvl="0" indent="0" algn="l" rtl="0">
              <a:spcBef>
                <a:spcPts val="0"/>
              </a:spcBef>
              <a:spcAft>
                <a:spcPts val="0"/>
              </a:spcAft>
              <a:buClr>
                <a:schemeClr val="dk1"/>
              </a:buClr>
              <a:buSzPts val="1100"/>
              <a:buFont typeface="Arial"/>
              <a:buNone/>
            </a:pPr>
            <a:endParaRPr lang="en-US" smtClean="0">
              <a:solidFill>
                <a:srgbClr val="39373D"/>
              </a:solidFill>
            </a:endParaRPr>
          </a:p>
          <a:p>
            <a:pPr marL="0" lvl="0" indent="0" algn="l" rtl="0">
              <a:spcBef>
                <a:spcPts val="0"/>
              </a:spcBef>
              <a:spcAft>
                <a:spcPts val="0"/>
              </a:spcAft>
              <a:buClr>
                <a:schemeClr val="dk1"/>
              </a:buClr>
              <a:buSzPts val="1100"/>
              <a:buFont typeface="Arial"/>
              <a:buNone/>
            </a:pP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58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Traffic_Manager</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27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solidFill>
                  <a:srgbClr val="39373D"/>
                </a:solidFill>
              </a:rPr>
              <a:t>复杂城市交通环境的准确行驶和决策仿真</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00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mtClean="0">
                <a:solidFill>
                  <a:srgbClr val="39373D"/>
                </a:solidFill>
              </a:rPr>
              <a:t>OpenDriveToMap.cpp</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79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11486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766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848340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89854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873834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341430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421363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49596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491230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9651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149474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pPr defTabSz="685800" fontAlgn="base">
                <a:spcBef>
                  <a:spcPct val="0"/>
                </a:spcBef>
                <a:spcAft>
                  <a:spcPct val="0"/>
                </a:spcAft>
                <a:buClrTx/>
              </a:pPr>
              <a:t>2024/7/25</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pPr defTabSz="685800" fontAlgn="base">
                <a:spcBef>
                  <a:spcPct val="0"/>
                </a:spcBef>
                <a:spcAft>
                  <a:spcPct val="0"/>
                </a:spcAft>
                <a:buClrTx/>
              </a:pPr>
              <a:t>‹#›</a:t>
            </a:fld>
            <a:endParaRPr lang="zh-CN" altLang="en-US" kern="1200" noProof="1"/>
          </a:p>
        </p:txBody>
      </p:sp>
    </p:spTree>
    <p:extLst>
      <p:ext uri="{BB962C8B-B14F-4D97-AF65-F5344CB8AC3E}">
        <p14:creationId xmlns:p14="http://schemas.microsoft.com/office/powerpoint/2010/main" val="3958626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Times New Roman"/>
                <a:ea typeface="微软雅黑"/>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extLst>
      <p:ext uri="{BB962C8B-B14F-4D97-AF65-F5344CB8AC3E}">
        <p14:creationId xmlns:p14="http://schemas.microsoft.com/office/powerpoint/2010/main" val="2996009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842403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191498001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0096317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72139329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4349393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9987680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一、背景与意义</a:t>
            </a:r>
          </a:p>
        </p:txBody>
      </p:sp>
    </p:spTree>
    <p:extLst>
      <p:ext uri="{BB962C8B-B14F-4D97-AF65-F5344CB8AC3E}">
        <p14:creationId xmlns:p14="http://schemas.microsoft.com/office/powerpoint/2010/main" val="111161456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23583610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618575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1220954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872321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smtClean="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a:t>
            </a: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33417913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75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2024/7/25</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0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2024/7/25</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0278026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pPr defTabSz="685800">
                <a:buClrTx/>
                <a:defRPr/>
              </a:pPr>
              <a:t>2024/7/25</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pPr defTabSz="685800">
                <a:buClrTx/>
                <a:defRPr/>
              </a:pPr>
              <a:t>‹#›</a:t>
            </a:fld>
            <a:endParaRPr lang="zh-CN" altLang="en-US" kern="1200">
              <a:solidFill>
                <a:prstClr val="black">
                  <a:tint val="75000"/>
                </a:prstClr>
              </a:solidFill>
              <a:ea typeface="微软雅黑" panose="020B0503020204020204" charset="-122"/>
              <a:cs typeface="+mn-cs"/>
            </a:endParaRPr>
          </a:p>
        </p:txBody>
      </p:sp>
    </p:spTree>
    <p:extLst>
      <p:ext uri="{BB962C8B-B14F-4D97-AF65-F5344CB8AC3E}">
        <p14:creationId xmlns:p14="http://schemas.microsoft.com/office/powerpoint/2010/main" val="32593138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g"/><Relationship Id="rId9" Type="http://schemas.openxmlformats.org/officeDocument/2006/relationships/image" Target="../media/image57.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407026" y="3920052"/>
            <a:ext cx="133839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2932029" y="4466273"/>
            <a:ext cx="2298003" cy="31376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18633" y="2595794"/>
            <a:ext cx="5726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Carla</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感</a:t>
            </a:r>
            <a:r>
              <a:rPr lang="zh-CN" altLang="en-US" b="1" smtClean="0">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规</a:t>
            </a:r>
            <a:r>
              <a:rPr lang="zh-CN" altLang="en-US" b="1" smtClean="0">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控</a:t>
            </a:r>
            <a:r>
              <a:rPr lang="zh-CN" altLang="en-US" b="1" smtClean="0">
                <a:solidFill>
                  <a:schemeClr val="tx1"/>
                </a:solidFill>
              </a:rPr>
              <a:t>制</a:t>
            </a:r>
            <a:endParaRPr lang="zh-CN" altLang="en-US" b="1">
              <a:solidFill>
                <a:schemeClr val="tx1"/>
              </a:solidFill>
            </a:endParaRPr>
          </a:p>
        </p:txBody>
      </p:sp>
      <p:sp>
        <p:nvSpPr>
          <p:cNvPr id="57" name="矩形 56"/>
          <p:cNvSpPr/>
          <p:nvPr/>
        </p:nvSpPr>
        <p:spPr>
          <a:xfrm>
            <a:off x="2778642" y="3807170"/>
            <a:ext cx="2523460" cy="10696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192022" y="414683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场景</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133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192022" y="698713"/>
            <a:ext cx="653227"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智能体</a:t>
            </a:r>
          </a:p>
        </p:txBody>
      </p:sp>
      <p:cxnSp>
        <p:nvCxnSpPr>
          <p:cNvPr id="7" name="直接箭头连接符 6"/>
          <p:cNvCxnSpPr>
            <a:stCxn id="46" idx="0"/>
            <a:endCxn id="41" idx="2"/>
          </p:cNvCxnSpPr>
          <p:nvPr/>
        </p:nvCxnSpPr>
        <p:spPr>
          <a:xfrm flipH="1" flipV="1">
            <a:off x="4076223" y="4257006"/>
            <a:ext cx="4808" cy="20926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5" y="3434565"/>
            <a:ext cx="9368"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2937423" y="3904136"/>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a:t>
            </a:r>
            <a:endParaRPr lang="zh-CN" altLang="en-US" b="1">
              <a:solidFill>
                <a:schemeClr val="tx1"/>
              </a:solidFill>
            </a:endParaRPr>
          </a:p>
        </p:txBody>
      </p:sp>
      <p:sp>
        <p:nvSpPr>
          <p:cNvPr id="36" name="圆角矩形 35"/>
          <p:cNvSpPr/>
          <p:nvPr/>
        </p:nvSpPr>
        <p:spPr>
          <a:xfrm>
            <a:off x="4857383" y="3927280"/>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人</a:t>
            </a:r>
            <a:endParaRPr lang="zh-CN" altLang="en-US" b="1">
              <a:solidFill>
                <a:schemeClr val="tx1"/>
              </a:solidFill>
            </a:endParaRPr>
          </a:p>
        </p:txBody>
      </p:sp>
    </p:spTree>
    <p:extLst>
      <p:ext uri="{BB962C8B-B14F-4D97-AF65-F5344CB8AC3E}">
        <p14:creationId xmlns:p14="http://schemas.microsoft.com/office/powerpoint/2010/main" val="1854501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1DDE7D57-06CB-1739-D94B-0F246FD36E71}"/>
              </a:ext>
            </a:extLst>
          </p:cNvPr>
          <p:cNvCxnSpPr>
            <a:cxnSpLocks/>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a:extLst>
              <a:ext uri="{FF2B5EF4-FFF2-40B4-BE49-F238E27FC236}">
                <a16:creationId xmlns:a16="http://schemas.microsoft.com/office/drawing/2014/main" id="{9BD324B6-B80D-605B-22DF-7789E01BA5F7}"/>
              </a:ext>
            </a:extLst>
          </p:cNvPr>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a:extLst>
              <a:ext uri="{FF2B5EF4-FFF2-40B4-BE49-F238E27FC236}">
                <a16:creationId xmlns:a16="http://schemas.microsoft.com/office/drawing/2014/main" id="{D7893EC6-6F41-F5C0-EAAA-B82B0718C5BC}"/>
              </a:ext>
            </a:extLst>
          </p:cNvPr>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D1683E4A-D9A6-736B-7F44-01022149A5D6}"/>
              </a:ext>
            </a:extLst>
          </p:cNvPr>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8C86916-C1E0-295C-67AF-63E1D851EB59}"/>
              </a:ext>
            </a:extLst>
          </p:cNvPr>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a:extLst>
              <a:ext uri="{FF2B5EF4-FFF2-40B4-BE49-F238E27FC236}">
                <a16:creationId xmlns:a16="http://schemas.microsoft.com/office/drawing/2014/main" id="{BAD14FD1-FE2B-5C84-E1AD-262A6A98E436}"/>
              </a:ext>
            </a:extLst>
          </p:cNvPr>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a:extLst>
              <a:ext uri="{FF2B5EF4-FFF2-40B4-BE49-F238E27FC236}">
                <a16:creationId xmlns:a16="http://schemas.microsoft.com/office/drawing/2014/main" id="{7AEB8E71-31F4-6740-5F8C-74151E85BAB5}"/>
              </a:ext>
            </a:extLst>
          </p:cNvPr>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a:extLst>
              <a:ext uri="{FF2B5EF4-FFF2-40B4-BE49-F238E27FC236}">
                <a16:creationId xmlns:a16="http://schemas.microsoft.com/office/drawing/2014/main" id="{99088F38-BF36-5E89-7E9E-0A0688B4FC44}"/>
              </a:ext>
            </a:extLst>
          </p:cNvPr>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a:extLst>
              <a:ext uri="{FF2B5EF4-FFF2-40B4-BE49-F238E27FC236}">
                <a16:creationId xmlns:a16="http://schemas.microsoft.com/office/drawing/2014/main" id="{FAC9668D-D812-05D1-6491-A3864397BA79}"/>
              </a:ext>
            </a:extLst>
          </p:cNvPr>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6C7F557-CFB0-9F0F-3578-FC291CEA4D6B}"/>
              </a:ext>
            </a:extLst>
          </p:cNvPr>
          <p:cNvCxnSpPr>
            <a:cxnSpLocks/>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8B7187-88C2-F710-3789-46C16D7D2848}"/>
              </a:ext>
            </a:extLst>
          </p:cNvPr>
          <p:cNvCxnSpPr>
            <a:cxnSpLocks/>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a:extLst>
              <a:ext uri="{FF2B5EF4-FFF2-40B4-BE49-F238E27FC236}">
                <a16:creationId xmlns:a16="http://schemas.microsoft.com/office/drawing/2014/main" id="{54DD6FD4-9EC9-EF72-917F-E15A257AB0B6}"/>
              </a:ext>
            </a:extLst>
          </p:cNvPr>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a:extLst>
              <a:ext uri="{FF2B5EF4-FFF2-40B4-BE49-F238E27FC236}">
                <a16:creationId xmlns:a16="http://schemas.microsoft.com/office/drawing/2014/main" id="{2AF9A63E-4095-B1A8-7D32-B4986175F268}"/>
              </a:ext>
            </a:extLst>
          </p:cNvPr>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a:extLst>
              <a:ext uri="{FF2B5EF4-FFF2-40B4-BE49-F238E27FC236}">
                <a16:creationId xmlns:a16="http://schemas.microsoft.com/office/drawing/2014/main" id="{B79575A2-919A-D395-0031-2F127DEF7CA9}"/>
              </a:ext>
            </a:extLst>
          </p:cNvPr>
          <p:cNvCxnSpPr>
            <a:cxnSpLocks/>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3090BFD-C09A-84A8-B1E4-B55E6258D34C}"/>
              </a:ext>
            </a:extLst>
          </p:cNvPr>
          <p:cNvCxnSpPr>
            <a:cxnSpLocks/>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a:extLst>
              <a:ext uri="{FF2B5EF4-FFF2-40B4-BE49-F238E27FC236}">
                <a16:creationId xmlns:a16="http://schemas.microsoft.com/office/drawing/2014/main" id="{C7FA86F8-ACCF-493B-9601-7FDEBB6A6BBE}"/>
              </a:ext>
            </a:extLst>
          </p:cNvPr>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a:extLst>
              <a:ext uri="{FF2B5EF4-FFF2-40B4-BE49-F238E27FC236}">
                <a16:creationId xmlns:a16="http://schemas.microsoft.com/office/drawing/2014/main" id="{77041457-51AB-3C82-CB93-CF8ACAE64B3A}"/>
              </a:ext>
            </a:extLst>
          </p:cNvPr>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a:extLst>
              <a:ext uri="{FF2B5EF4-FFF2-40B4-BE49-F238E27FC236}">
                <a16:creationId xmlns:a16="http://schemas.microsoft.com/office/drawing/2014/main" id="{22A60533-DE06-5B1D-51CB-5318F2733053}"/>
              </a:ext>
            </a:extLst>
          </p:cNvPr>
          <p:cNvCxnSpPr>
            <a:cxnSpLocks/>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A44C18E-A907-0841-2D45-5A2BE99BC773}"/>
              </a:ext>
            </a:extLst>
          </p:cNvPr>
          <p:cNvCxnSpPr>
            <a:cxnSpLocks/>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32327F82-9444-A20B-A795-1A755FD0899E}"/>
              </a:ext>
            </a:extLst>
          </p:cNvPr>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a:extLst>
              <a:ext uri="{FF2B5EF4-FFF2-40B4-BE49-F238E27FC236}">
                <a16:creationId xmlns:a16="http://schemas.microsoft.com/office/drawing/2014/main" id="{8CEE5094-F810-0007-4C50-E8BAB6C6AB34}"/>
              </a:ext>
            </a:extLst>
          </p:cNvPr>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a:extLst>
              <a:ext uri="{FF2B5EF4-FFF2-40B4-BE49-F238E27FC236}">
                <a16:creationId xmlns:a16="http://schemas.microsoft.com/office/drawing/2014/main" id="{D17426C8-3F6A-4D34-AF0A-05CBCDD42F5F}"/>
              </a:ext>
            </a:extLst>
          </p:cNvPr>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a:extLst>
              <a:ext uri="{FF2B5EF4-FFF2-40B4-BE49-F238E27FC236}">
                <a16:creationId xmlns:a16="http://schemas.microsoft.com/office/drawing/2014/main" id="{177B08B0-1DB6-1C95-0955-53881A4CB73A}"/>
              </a:ext>
            </a:extLst>
          </p:cNvPr>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36B26831-178D-A9D9-7834-FCE0271D49C7}"/>
              </a:ext>
            </a:extLst>
          </p:cNvPr>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088C590-5975-EAF9-5112-2D0145D40965}"/>
              </a:ext>
            </a:extLst>
          </p:cNvPr>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8B5B0D-8905-A20C-5931-43675C4BBB9B}"/>
              </a:ext>
            </a:extLst>
          </p:cNvPr>
          <p:cNvCxnSpPr>
            <a:cxnSpLocks/>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CD55DDA-1F41-831E-FE34-CC885F32FB9D}"/>
              </a:ext>
            </a:extLst>
          </p:cNvPr>
          <p:cNvCxnSpPr>
            <a:cxnSpLocks/>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52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a:extLst>
              <a:ext uri="{FF2B5EF4-FFF2-40B4-BE49-F238E27FC236}">
                <a16:creationId xmlns:a16="http://schemas.microsoft.com/office/drawing/2014/main" id="{956CA3FA-FFF1-B751-DF44-544224EEB071}"/>
              </a:ext>
            </a:extLst>
          </p:cNvPr>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a:extLst>
              <a:ext uri="{FF2B5EF4-FFF2-40B4-BE49-F238E27FC236}">
                <a16:creationId xmlns:a16="http://schemas.microsoft.com/office/drawing/2014/main" id="{BC279198-0A96-3E30-0BCA-5508AC892DDA}"/>
              </a:ext>
            </a:extLst>
          </p:cNvPr>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a:extLst>
              <a:ext uri="{FF2B5EF4-FFF2-40B4-BE49-F238E27FC236}">
                <a16:creationId xmlns:a16="http://schemas.microsoft.com/office/drawing/2014/main" id="{D0D97B2D-A0F2-8731-75E3-43D7E1834970}"/>
              </a:ext>
            </a:extLst>
          </p:cNvPr>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a:extLst>
              <a:ext uri="{FF2B5EF4-FFF2-40B4-BE49-F238E27FC236}">
                <a16:creationId xmlns:a16="http://schemas.microsoft.com/office/drawing/2014/main" id="{B1E85574-20D8-D11B-A24A-76C7A67BCE85}"/>
              </a:ext>
            </a:extLst>
          </p:cNvPr>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a:extLst>
              <a:ext uri="{FF2B5EF4-FFF2-40B4-BE49-F238E27FC236}">
                <a16:creationId xmlns:a16="http://schemas.microsoft.com/office/drawing/2014/main" id="{934EEC6E-1206-797E-4EF6-9F0BEC29105D}"/>
              </a:ext>
            </a:extLst>
          </p:cNvPr>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a:extLst>
              <a:ext uri="{FF2B5EF4-FFF2-40B4-BE49-F238E27FC236}">
                <a16:creationId xmlns:a16="http://schemas.microsoft.com/office/drawing/2014/main" id="{095CBC8D-E7B6-7E08-F152-667FDBAF47EE}"/>
              </a:ext>
            </a:extLst>
          </p:cNvPr>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a:extLst>
              <a:ext uri="{FF2B5EF4-FFF2-40B4-BE49-F238E27FC236}">
                <a16:creationId xmlns:a16="http://schemas.microsoft.com/office/drawing/2014/main" id="{B3DFB896-F0FA-6B40-96DD-949A928D3B73}"/>
              </a:ext>
            </a:extLst>
          </p:cNvPr>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a:extLst>
              <a:ext uri="{FF2B5EF4-FFF2-40B4-BE49-F238E27FC236}">
                <a16:creationId xmlns:a16="http://schemas.microsoft.com/office/drawing/2014/main" id="{4AF3D26C-7284-2536-51B9-ED1839D097DF}"/>
              </a:ext>
            </a:extLst>
          </p:cNvPr>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a:extLst>
              <a:ext uri="{FF2B5EF4-FFF2-40B4-BE49-F238E27FC236}">
                <a16:creationId xmlns:a16="http://schemas.microsoft.com/office/drawing/2014/main" id="{DFEEE3D3-EAA5-0AC8-A27A-2878C383495B}"/>
              </a:ext>
            </a:extLst>
          </p:cNvPr>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a:extLst>
              <a:ext uri="{FF2B5EF4-FFF2-40B4-BE49-F238E27FC236}">
                <a16:creationId xmlns:a16="http://schemas.microsoft.com/office/drawing/2014/main" id="{2EB1DC91-08CA-00D1-EA5B-FD064D9D4568}"/>
              </a:ext>
            </a:extLst>
          </p:cNvPr>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a:extLst>
              <a:ext uri="{FF2B5EF4-FFF2-40B4-BE49-F238E27FC236}">
                <a16:creationId xmlns:a16="http://schemas.microsoft.com/office/drawing/2014/main" id="{90BEFF20-0D3A-03BD-3546-427C7015C76C}"/>
              </a:ext>
            </a:extLst>
          </p:cNvPr>
          <p:cNvCxnSpPr>
            <a:cxnSpLocks/>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a:extLst>
              <a:ext uri="{FF2B5EF4-FFF2-40B4-BE49-F238E27FC236}">
                <a16:creationId xmlns:a16="http://schemas.microsoft.com/office/drawing/2014/main" id="{354C744C-9E9F-32F1-695F-B7E46C452772}"/>
              </a:ext>
            </a:extLst>
          </p:cNvPr>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a:extLst>
              <a:ext uri="{FF2B5EF4-FFF2-40B4-BE49-F238E27FC236}">
                <a16:creationId xmlns:a16="http://schemas.microsoft.com/office/drawing/2014/main" id="{FC767941-5A5A-6DAC-A821-65037BAA998B}"/>
              </a:ext>
            </a:extLst>
          </p:cNvPr>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a:extLst>
              <a:ext uri="{FF2B5EF4-FFF2-40B4-BE49-F238E27FC236}">
                <a16:creationId xmlns:a16="http://schemas.microsoft.com/office/drawing/2014/main" id="{7E857686-B304-861F-A3E9-63285572C073}"/>
              </a:ext>
            </a:extLst>
          </p:cNvPr>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a:extLst>
              <a:ext uri="{FF2B5EF4-FFF2-40B4-BE49-F238E27FC236}">
                <a16:creationId xmlns:a16="http://schemas.microsoft.com/office/drawing/2014/main" id="{13AA3BF9-81F4-D29D-BDC3-17167D6FD8F4}"/>
              </a:ext>
            </a:extLst>
          </p:cNvPr>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a:extLst>
              <a:ext uri="{FF2B5EF4-FFF2-40B4-BE49-F238E27FC236}">
                <a16:creationId xmlns:a16="http://schemas.microsoft.com/office/drawing/2014/main" id="{D40127FB-AE16-25E0-2869-4DC66F339544}"/>
              </a:ext>
            </a:extLst>
          </p:cNvPr>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a:extLst>
              <a:ext uri="{FF2B5EF4-FFF2-40B4-BE49-F238E27FC236}">
                <a16:creationId xmlns:a16="http://schemas.microsoft.com/office/drawing/2014/main" id="{C6571851-7C79-8A64-3EA3-25345CC35CF1}"/>
              </a:ext>
            </a:extLst>
          </p:cNvPr>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a:extLst>
              <a:ext uri="{FF2B5EF4-FFF2-40B4-BE49-F238E27FC236}">
                <a16:creationId xmlns:a16="http://schemas.microsoft.com/office/drawing/2014/main" id="{095CBC8D-E7B6-7E08-F152-667FDBAF47EE}"/>
              </a:ext>
            </a:extLst>
          </p:cNvPr>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a:extLst>
              <a:ext uri="{FF2B5EF4-FFF2-40B4-BE49-F238E27FC236}">
                <a16:creationId xmlns:a16="http://schemas.microsoft.com/office/drawing/2014/main" id="{095CBC8D-E7B6-7E08-F152-667FDBAF47EE}"/>
              </a:ext>
            </a:extLst>
          </p:cNvPr>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a:extLst>
              <a:ext uri="{FF2B5EF4-FFF2-40B4-BE49-F238E27FC236}">
                <a16:creationId xmlns:a16="http://schemas.microsoft.com/office/drawing/2014/main" id="{095CBC8D-E7B6-7E08-F152-667FDBAF47EE}"/>
              </a:ext>
            </a:extLst>
          </p:cNvPr>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a:extLst>
              <a:ext uri="{FF2B5EF4-FFF2-40B4-BE49-F238E27FC236}">
                <a16:creationId xmlns:a16="http://schemas.microsoft.com/office/drawing/2014/main" id="{095CBC8D-E7B6-7E08-F152-667FDBAF47EE}"/>
              </a:ext>
            </a:extLst>
          </p:cNvPr>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a:extLst>
              <a:ext uri="{FF2B5EF4-FFF2-40B4-BE49-F238E27FC236}">
                <a16:creationId xmlns:a16="http://schemas.microsoft.com/office/drawing/2014/main" id="{095CBC8D-E7B6-7E08-F152-667FDBAF47EE}"/>
              </a:ext>
            </a:extLst>
          </p:cNvPr>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a:extLst>
              <a:ext uri="{FF2B5EF4-FFF2-40B4-BE49-F238E27FC236}">
                <a16:creationId xmlns:a16="http://schemas.microsoft.com/office/drawing/2014/main" id="{095CBC8D-E7B6-7E08-F152-667FDBAF47EE}"/>
              </a:ext>
            </a:extLst>
          </p:cNvPr>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a:extLst>
              <a:ext uri="{FF2B5EF4-FFF2-40B4-BE49-F238E27FC236}">
                <a16:creationId xmlns:a16="http://schemas.microsoft.com/office/drawing/2014/main" id="{095CBC8D-E7B6-7E08-F152-667FDBAF47EE}"/>
              </a:ext>
            </a:extLst>
          </p:cNvPr>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a:extLst>
              <a:ext uri="{FF2B5EF4-FFF2-40B4-BE49-F238E27FC236}">
                <a16:creationId xmlns:a16="http://schemas.microsoft.com/office/drawing/2014/main" id="{095CBC8D-E7B6-7E08-F152-667FDBAF47EE}"/>
              </a:ext>
            </a:extLst>
          </p:cNvPr>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a:extLst>
              <a:ext uri="{FF2B5EF4-FFF2-40B4-BE49-F238E27FC236}">
                <a16:creationId xmlns:a16="http://schemas.microsoft.com/office/drawing/2014/main" id="{095CBC8D-E7B6-7E08-F152-667FDBAF47EE}"/>
              </a:ext>
            </a:extLst>
          </p:cNvPr>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a:extLst>
              <a:ext uri="{FF2B5EF4-FFF2-40B4-BE49-F238E27FC236}">
                <a16:creationId xmlns:a16="http://schemas.microsoft.com/office/drawing/2014/main" id="{095CBC8D-E7B6-7E08-F152-667FDBAF47EE}"/>
              </a:ext>
            </a:extLst>
          </p:cNvPr>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a:extLst>
              <a:ext uri="{FF2B5EF4-FFF2-40B4-BE49-F238E27FC236}">
                <a16:creationId xmlns:a16="http://schemas.microsoft.com/office/drawing/2014/main" id="{095CBC8D-E7B6-7E08-F152-667FDBAF47EE}"/>
              </a:ext>
            </a:extLst>
          </p:cNvPr>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a:extLst>
              <a:ext uri="{FF2B5EF4-FFF2-40B4-BE49-F238E27FC236}">
                <a16:creationId xmlns:a16="http://schemas.microsoft.com/office/drawing/2014/main" id="{095CBC8D-E7B6-7E08-F152-667FDBAF47EE}"/>
              </a:ext>
            </a:extLst>
          </p:cNvPr>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extLst>
      <p:ext uri="{BB962C8B-B14F-4D97-AF65-F5344CB8AC3E}">
        <p14:creationId xmlns:p14="http://schemas.microsoft.com/office/powerpoint/2010/main" val="1916394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a:extLst>
              <a:ext uri="{FF2B5EF4-FFF2-40B4-BE49-F238E27FC236}">
                <a16:creationId xmlns:a16="http://schemas.microsoft.com/office/drawing/2014/main" id="{095CBC8D-E7B6-7E08-F152-667FDBAF47EE}"/>
              </a:ext>
            </a:extLst>
          </p:cNvPr>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a:extLst>
              <a:ext uri="{FF2B5EF4-FFF2-40B4-BE49-F238E27FC236}">
                <a16:creationId xmlns:a16="http://schemas.microsoft.com/office/drawing/2014/main" id="{095CBC8D-E7B6-7E08-F152-667FDBAF47EE}"/>
              </a:ext>
            </a:extLst>
          </p:cNvPr>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a:extLst>
              <a:ext uri="{FF2B5EF4-FFF2-40B4-BE49-F238E27FC236}">
                <a16:creationId xmlns:a16="http://schemas.microsoft.com/office/drawing/2014/main" id="{095CBC8D-E7B6-7E08-F152-667FDBAF47EE}"/>
              </a:ext>
            </a:extLst>
          </p:cNvPr>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a:extLst>
              <a:ext uri="{FF2B5EF4-FFF2-40B4-BE49-F238E27FC236}">
                <a16:creationId xmlns:a16="http://schemas.microsoft.com/office/drawing/2014/main" id="{095CBC8D-E7B6-7E08-F152-667FDBAF47EE}"/>
              </a:ext>
            </a:extLst>
          </p:cNvPr>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a:extLst>
              <a:ext uri="{FF2B5EF4-FFF2-40B4-BE49-F238E27FC236}">
                <a16:creationId xmlns:a16="http://schemas.microsoft.com/office/drawing/2014/main" id="{095CBC8D-E7B6-7E08-F152-667FDBAF47EE}"/>
              </a:ext>
            </a:extLst>
          </p:cNvPr>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a:extLst>
              <a:ext uri="{FF2B5EF4-FFF2-40B4-BE49-F238E27FC236}">
                <a16:creationId xmlns:a16="http://schemas.microsoft.com/office/drawing/2014/main" id="{095CBC8D-E7B6-7E08-F152-667FDBAF47EE}"/>
              </a:ext>
            </a:extLst>
          </p:cNvPr>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a:extLst>
              <a:ext uri="{FF2B5EF4-FFF2-40B4-BE49-F238E27FC236}">
                <a16:creationId xmlns:a16="http://schemas.microsoft.com/office/drawing/2014/main" id="{095CBC8D-E7B6-7E08-F152-667FDBAF47EE}"/>
              </a:ext>
            </a:extLst>
          </p:cNvPr>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a:extLst>
              <a:ext uri="{FF2B5EF4-FFF2-40B4-BE49-F238E27FC236}">
                <a16:creationId xmlns:a16="http://schemas.microsoft.com/office/drawing/2014/main" id="{095CBC8D-E7B6-7E08-F152-667FDBAF47EE}"/>
              </a:ext>
            </a:extLst>
          </p:cNvPr>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a:extLst>
              <a:ext uri="{FF2B5EF4-FFF2-40B4-BE49-F238E27FC236}">
                <a16:creationId xmlns:a16="http://schemas.microsoft.com/office/drawing/2014/main" id="{095CBC8D-E7B6-7E08-F152-667FDBAF47EE}"/>
              </a:ext>
            </a:extLst>
          </p:cNvPr>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a:extLst>
              <a:ext uri="{FF2B5EF4-FFF2-40B4-BE49-F238E27FC236}">
                <a16:creationId xmlns:a16="http://schemas.microsoft.com/office/drawing/2014/main" id="{095CBC8D-E7B6-7E08-F152-667FDBAF47EE}"/>
              </a:ext>
            </a:extLst>
          </p:cNvPr>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a:extLst>
              <a:ext uri="{FF2B5EF4-FFF2-40B4-BE49-F238E27FC236}">
                <a16:creationId xmlns:a16="http://schemas.microsoft.com/office/drawing/2014/main" id="{095CBC8D-E7B6-7E08-F152-667FDBAF47EE}"/>
              </a:ext>
            </a:extLst>
          </p:cNvPr>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a:extLst>
              <a:ext uri="{FF2B5EF4-FFF2-40B4-BE49-F238E27FC236}">
                <a16:creationId xmlns:a16="http://schemas.microsoft.com/office/drawing/2014/main" id="{095CBC8D-E7B6-7E08-F152-667FDBAF47EE}"/>
              </a:ext>
            </a:extLst>
          </p:cNvPr>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a:extLst>
              <a:ext uri="{FF2B5EF4-FFF2-40B4-BE49-F238E27FC236}">
                <a16:creationId xmlns:a16="http://schemas.microsoft.com/office/drawing/2014/main" id="{095CBC8D-E7B6-7E08-F152-667FDBAF47EE}"/>
              </a:ext>
            </a:extLst>
          </p:cNvPr>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a:extLst>
              <a:ext uri="{FF2B5EF4-FFF2-40B4-BE49-F238E27FC236}">
                <a16:creationId xmlns:a16="http://schemas.microsoft.com/office/drawing/2014/main" id="{095CBC8D-E7B6-7E08-F152-667FDBAF47EE}"/>
              </a:ext>
            </a:extLst>
          </p:cNvPr>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a:extLst>
              <a:ext uri="{FF2B5EF4-FFF2-40B4-BE49-F238E27FC236}">
                <a16:creationId xmlns:a16="http://schemas.microsoft.com/office/drawing/2014/main" id="{095CBC8D-E7B6-7E08-F152-667FDBAF47EE}"/>
              </a:ext>
            </a:extLst>
          </p:cNvPr>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a:extLst>
              <a:ext uri="{FF2B5EF4-FFF2-40B4-BE49-F238E27FC236}">
                <a16:creationId xmlns:a16="http://schemas.microsoft.com/office/drawing/2014/main" id="{095CBC8D-E7B6-7E08-F152-667FDBAF47EE}"/>
              </a:ext>
            </a:extLst>
          </p:cNvPr>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a:extLst>
              <a:ext uri="{FF2B5EF4-FFF2-40B4-BE49-F238E27FC236}">
                <a16:creationId xmlns:a16="http://schemas.microsoft.com/office/drawing/2014/main" id="{095CBC8D-E7B6-7E08-F152-667FDBAF47EE}"/>
              </a:ext>
            </a:extLst>
          </p:cNvPr>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a:extLst>
              <a:ext uri="{FF2B5EF4-FFF2-40B4-BE49-F238E27FC236}">
                <a16:creationId xmlns:a16="http://schemas.microsoft.com/office/drawing/2014/main" id="{095CBC8D-E7B6-7E08-F152-667FDBAF47EE}"/>
              </a:ext>
            </a:extLst>
          </p:cNvPr>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a:extLst>
              <a:ext uri="{FF2B5EF4-FFF2-40B4-BE49-F238E27FC236}">
                <a16:creationId xmlns:a16="http://schemas.microsoft.com/office/drawing/2014/main" id="{095CBC8D-E7B6-7E08-F152-667FDBAF47EE}"/>
              </a:ext>
            </a:extLst>
          </p:cNvPr>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a:extLst>
              <a:ext uri="{FF2B5EF4-FFF2-40B4-BE49-F238E27FC236}">
                <a16:creationId xmlns:a16="http://schemas.microsoft.com/office/drawing/2014/main" id="{095CBC8D-E7B6-7E08-F152-667FDBAF47EE}"/>
              </a:ext>
            </a:extLst>
          </p:cNvPr>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a:extLst>
              <a:ext uri="{FF2B5EF4-FFF2-40B4-BE49-F238E27FC236}">
                <a16:creationId xmlns:a16="http://schemas.microsoft.com/office/drawing/2014/main" id="{095CBC8D-E7B6-7E08-F152-667FDBAF47EE}"/>
              </a:ext>
            </a:extLst>
          </p:cNvPr>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a:extLst>
              <a:ext uri="{FF2B5EF4-FFF2-40B4-BE49-F238E27FC236}">
                <a16:creationId xmlns:a16="http://schemas.microsoft.com/office/drawing/2014/main" id="{095CBC8D-E7B6-7E08-F152-667FDBAF47EE}"/>
              </a:ext>
            </a:extLst>
          </p:cNvPr>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a:extLst>
              <a:ext uri="{FF2B5EF4-FFF2-40B4-BE49-F238E27FC236}">
                <a16:creationId xmlns:a16="http://schemas.microsoft.com/office/drawing/2014/main" id="{095CBC8D-E7B6-7E08-F152-667FDBAF47EE}"/>
              </a:ext>
            </a:extLst>
          </p:cNvPr>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a:extLst>
              <a:ext uri="{FF2B5EF4-FFF2-40B4-BE49-F238E27FC236}">
                <a16:creationId xmlns:a16="http://schemas.microsoft.com/office/drawing/2014/main" id="{095CBC8D-E7B6-7E08-F152-667FDBAF47EE}"/>
              </a:ext>
            </a:extLst>
          </p:cNvPr>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车辆轨迹</a:t>
            </a:r>
            <a:endParaRPr lang="en-US" altLang="zh-CN" sz="1100" dirty="0">
              <a:solidFill>
                <a:schemeClr val="tx1"/>
              </a:solidFill>
            </a:endParaRPr>
          </a:p>
        </p:txBody>
      </p:sp>
      <p:sp>
        <p:nvSpPr>
          <p:cNvPr id="60" name="圆角矩形 59">
            <a:extLst>
              <a:ext uri="{FF2B5EF4-FFF2-40B4-BE49-F238E27FC236}">
                <a16:creationId xmlns:a16="http://schemas.microsoft.com/office/drawing/2014/main" id="{095CBC8D-E7B6-7E08-F152-667FDBAF47EE}"/>
              </a:ext>
            </a:extLst>
          </p:cNvPr>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smtClean="0">
                <a:solidFill>
                  <a:schemeClr val="tx1"/>
                </a:solidFill>
              </a:rPr>
              <a:t>3D</a:t>
            </a:r>
            <a:r>
              <a:rPr lang="zh-CN" altLang="en-US" sz="1100" smtClean="0">
                <a:solidFill>
                  <a:schemeClr val="tx1"/>
                </a:solidFill>
              </a:rPr>
              <a:t>跟踪</a:t>
            </a:r>
            <a:endParaRPr lang="en-US" altLang="zh-CN" sz="1100" dirty="0">
              <a:solidFill>
                <a:schemeClr val="tx1"/>
              </a:solidFill>
            </a:endParaRPr>
          </a:p>
        </p:txBody>
      </p:sp>
      <p:sp>
        <p:nvSpPr>
          <p:cNvPr id="61" name="圆角矩形 60">
            <a:extLst>
              <a:ext uri="{FF2B5EF4-FFF2-40B4-BE49-F238E27FC236}">
                <a16:creationId xmlns:a16="http://schemas.microsoft.com/office/drawing/2014/main" id="{095CBC8D-E7B6-7E08-F152-667FDBAF47EE}"/>
              </a:ext>
            </a:extLst>
          </p:cNvPr>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姿态估计</a:t>
            </a:r>
            <a:endParaRPr lang="en-US" altLang="zh-CN" sz="1100" dirty="0">
              <a:solidFill>
                <a:schemeClr val="tx1"/>
              </a:solidFill>
            </a:endParaRPr>
          </a:p>
        </p:txBody>
      </p:sp>
    </p:spTree>
    <p:extLst>
      <p:ext uri="{BB962C8B-B14F-4D97-AF65-F5344CB8AC3E}">
        <p14:creationId xmlns:p14="http://schemas.microsoft.com/office/powerpoint/2010/main" val="228240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extLst>
      <p:ext uri="{BB962C8B-B14F-4D97-AF65-F5344CB8AC3E}">
        <p14:creationId xmlns:p14="http://schemas.microsoft.com/office/powerpoint/2010/main" val="307406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a:extLst>
              <a:ext uri="{FF2B5EF4-FFF2-40B4-BE49-F238E27FC236}">
                <a16:creationId xmlns:a16="http://schemas.microsoft.com/office/drawing/2014/main" id="{BC279198-0A96-3E30-0BCA-5508AC892DDA}"/>
              </a:ext>
            </a:extLst>
          </p:cNvPr>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a:extLst>
              <a:ext uri="{FF2B5EF4-FFF2-40B4-BE49-F238E27FC236}">
                <a16:creationId xmlns:a16="http://schemas.microsoft.com/office/drawing/2014/main" id="{BC279198-0A96-3E30-0BCA-5508AC892DDA}"/>
              </a:ext>
            </a:extLst>
          </p:cNvPr>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a:extLst>
              <a:ext uri="{FF2B5EF4-FFF2-40B4-BE49-F238E27FC236}">
                <a16:creationId xmlns:a16="http://schemas.microsoft.com/office/drawing/2014/main" id="{BC279198-0A96-3E30-0BCA-5508AC892DDA}"/>
              </a:ext>
            </a:extLst>
          </p:cNvPr>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a:extLst>
              <a:ext uri="{FF2B5EF4-FFF2-40B4-BE49-F238E27FC236}">
                <a16:creationId xmlns:a16="http://schemas.microsoft.com/office/drawing/2014/main" id="{BC279198-0A96-3E30-0BCA-5508AC892DDA}"/>
              </a:ext>
            </a:extLst>
          </p:cNvPr>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a:extLst>
              <a:ext uri="{FF2B5EF4-FFF2-40B4-BE49-F238E27FC236}">
                <a16:creationId xmlns:a16="http://schemas.microsoft.com/office/drawing/2014/main" id="{BC279198-0A96-3E30-0BCA-5508AC892DDA}"/>
              </a:ext>
            </a:extLst>
          </p:cNvPr>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a:extLst>
              <a:ext uri="{FF2B5EF4-FFF2-40B4-BE49-F238E27FC236}">
                <a16:creationId xmlns:a16="http://schemas.microsoft.com/office/drawing/2014/main" id="{BC279198-0A96-3E30-0BCA-5508AC892DDA}"/>
              </a:ext>
            </a:extLst>
          </p:cNvPr>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a:extLst>
              <a:ext uri="{FF2B5EF4-FFF2-40B4-BE49-F238E27FC236}">
                <a16:creationId xmlns:a16="http://schemas.microsoft.com/office/drawing/2014/main" id="{BC279198-0A96-3E30-0BCA-5508AC892DDA}"/>
              </a:ext>
            </a:extLst>
          </p:cNvPr>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a:extLst>
              <a:ext uri="{FF2B5EF4-FFF2-40B4-BE49-F238E27FC236}">
                <a16:creationId xmlns:a16="http://schemas.microsoft.com/office/drawing/2014/main" id="{BC279198-0A96-3E30-0BCA-5508AC892DDA}"/>
              </a:ext>
            </a:extLst>
          </p:cNvPr>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a:extLst>
              <a:ext uri="{FF2B5EF4-FFF2-40B4-BE49-F238E27FC236}">
                <a16:creationId xmlns:a16="http://schemas.microsoft.com/office/drawing/2014/main" id="{BC279198-0A96-3E30-0BCA-5508AC892DDA}"/>
              </a:ext>
            </a:extLst>
          </p:cNvPr>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a:extLst>
              <a:ext uri="{FF2B5EF4-FFF2-40B4-BE49-F238E27FC236}">
                <a16:creationId xmlns:a16="http://schemas.microsoft.com/office/drawing/2014/main" id="{BC279198-0A96-3E30-0BCA-5508AC892DDA}"/>
              </a:ext>
            </a:extLst>
          </p:cNvPr>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a:extLst>
              <a:ext uri="{FF2B5EF4-FFF2-40B4-BE49-F238E27FC236}">
                <a16:creationId xmlns:a16="http://schemas.microsoft.com/office/drawing/2014/main" id="{BC279198-0A96-3E30-0BCA-5508AC892DDA}"/>
              </a:ext>
            </a:extLst>
          </p:cNvPr>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a:extLst>
              <a:ext uri="{FF2B5EF4-FFF2-40B4-BE49-F238E27FC236}">
                <a16:creationId xmlns:a16="http://schemas.microsoft.com/office/drawing/2014/main" id="{BC279198-0A96-3E30-0BCA-5508AC892DDA}"/>
              </a:ext>
            </a:extLst>
          </p:cNvPr>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a:extLst>
              <a:ext uri="{FF2B5EF4-FFF2-40B4-BE49-F238E27FC236}">
                <a16:creationId xmlns:a16="http://schemas.microsoft.com/office/drawing/2014/main" id="{BC279198-0A96-3E30-0BCA-5508AC892DDA}"/>
              </a:ext>
            </a:extLst>
          </p:cNvPr>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a:extLst>
              <a:ext uri="{FF2B5EF4-FFF2-40B4-BE49-F238E27FC236}">
                <a16:creationId xmlns:a16="http://schemas.microsoft.com/office/drawing/2014/main" id="{BC279198-0A96-3E30-0BCA-5508AC892DDA}"/>
              </a:ext>
            </a:extLst>
          </p:cNvPr>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a:extLst>
              <a:ext uri="{FF2B5EF4-FFF2-40B4-BE49-F238E27FC236}">
                <a16:creationId xmlns:a16="http://schemas.microsoft.com/office/drawing/2014/main" id="{BC279198-0A96-3E30-0BCA-5508AC892DDA}"/>
              </a:ext>
            </a:extLst>
          </p:cNvPr>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a:extLst>
              <a:ext uri="{FF2B5EF4-FFF2-40B4-BE49-F238E27FC236}">
                <a16:creationId xmlns:a16="http://schemas.microsoft.com/office/drawing/2014/main" id="{BC279198-0A96-3E30-0BCA-5508AC892DDA}"/>
              </a:ext>
            </a:extLst>
          </p:cNvPr>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a:extLst>
              <a:ext uri="{FF2B5EF4-FFF2-40B4-BE49-F238E27FC236}">
                <a16:creationId xmlns:a16="http://schemas.microsoft.com/office/drawing/2014/main" id="{BC279198-0A96-3E30-0BCA-5508AC892DDA}"/>
              </a:ext>
            </a:extLst>
          </p:cNvPr>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a:extLst>
              <a:ext uri="{FF2B5EF4-FFF2-40B4-BE49-F238E27FC236}">
                <a16:creationId xmlns:a16="http://schemas.microsoft.com/office/drawing/2014/main" id="{BC279198-0A96-3E30-0BCA-5508AC892DDA}"/>
              </a:ext>
            </a:extLst>
          </p:cNvPr>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a:extLst>
              <a:ext uri="{FF2B5EF4-FFF2-40B4-BE49-F238E27FC236}">
                <a16:creationId xmlns:a16="http://schemas.microsoft.com/office/drawing/2014/main" id="{BC279198-0A96-3E30-0BCA-5508AC892DDA}"/>
              </a:ext>
            </a:extLst>
          </p:cNvPr>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a:extLst>
              <a:ext uri="{FF2B5EF4-FFF2-40B4-BE49-F238E27FC236}">
                <a16:creationId xmlns:a16="http://schemas.microsoft.com/office/drawing/2014/main" id="{BC279198-0A96-3E30-0BCA-5508AC892DDA}"/>
              </a:ext>
            </a:extLst>
          </p:cNvPr>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a:extLst>
              <a:ext uri="{FF2B5EF4-FFF2-40B4-BE49-F238E27FC236}">
                <a16:creationId xmlns:a16="http://schemas.microsoft.com/office/drawing/2014/main" id="{BC279198-0A96-3E30-0BCA-5508AC892DDA}"/>
              </a:ext>
            </a:extLst>
          </p:cNvPr>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a:extLst>
              <a:ext uri="{FF2B5EF4-FFF2-40B4-BE49-F238E27FC236}">
                <a16:creationId xmlns:a16="http://schemas.microsoft.com/office/drawing/2014/main" id="{BC279198-0A96-3E30-0BCA-5508AC892DDA}"/>
              </a:ext>
            </a:extLst>
          </p:cNvPr>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a:extLst>
              <a:ext uri="{FF2B5EF4-FFF2-40B4-BE49-F238E27FC236}">
                <a16:creationId xmlns:a16="http://schemas.microsoft.com/office/drawing/2014/main" id="{BC279198-0A96-3E30-0BCA-5508AC892DDA}"/>
              </a:ext>
            </a:extLst>
          </p:cNvPr>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a:extLst>
              <a:ext uri="{FF2B5EF4-FFF2-40B4-BE49-F238E27FC236}">
                <a16:creationId xmlns:a16="http://schemas.microsoft.com/office/drawing/2014/main" id="{BC279198-0A96-3E30-0BCA-5508AC892DDA}"/>
              </a:ext>
            </a:extLst>
          </p:cNvPr>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a:extLst>
              <a:ext uri="{FF2B5EF4-FFF2-40B4-BE49-F238E27FC236}">
                <a16:creationId xmlns:a16="http://schemas.microsoft.com/office/drawing/2014/main" id="{BC279198-0A96-3E30-0BCA-5508AC892DDA}"/>
              </a:ext>
            </a:extLst>
          </p:cNvPr>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a:extLst>
              <a:ext uri="{FF2B5EF4-FFF2-40B4-BE49-F238E27FC236}">
                <a16:creationId xmlns:a16="http://schemas.microsoft.com/office/drawing/2014/main" id="{BC279198-0A96-3E30-0BCA-5508AC892DDA}"/>
              </a:ext>
            </a:extLst>
          </p:cNvPr>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a:extLst>
              <a:ext uri="{FF2B5EF4-FFF2-40B4-BE49-F238E27FC236}">
                <a16:creationId xmlns:a16="http://schemas.microsoft.com/office/drawing/2014/main" id="{BC279198-0A96-3E30-0BCA-5508AC892DDA}"/>
              </a:ext>
            </a:extLst>
          </p:cNvPr>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a:extLst>
              <a:ext uri="{FF2B5EF4-FFF2-40B4-BE49-F238E27FC236}">
                <a16:creationId xmlns:a16="http://schemas.microsoft.com/office/drawing/2014/main" id="{BC279198-0A96-3E30-0BCA-5508AC892DDA}"/>
              </a:ext>
            </a:extLst>
          </p:cNvPr>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a:extLst>
              <a:ext uri="{FF2B5EF4-FFF2-40B4-BE49-F238E27FC236}">
                <a16:creationId xmlns:a16="http://schemas.microsoft.com/office/drawing/2014/main" id="{BC279198-0A96-3E30-0BCA-5508AC892DDA}"/>
              </a:ext>
            </a:extLst>
          </p:cNvPr>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a:extLst>
              <a:ext uri="{FF2B5EF4-FFF2-40B4-BE49-F238E27FC236}">
                <a16:creationId xmlns:a16="http://schemas.microsoft.com/office/drawing/2014/main" id="{BC279198-0A96-3E30-0BCA-5508AC892DDA}"/>
              </a:ext>
            </a:extLst>
          </p:cNvPr>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a:extLst>
              <a:ext uri="{FF2B5EF4-FFF2-40B4-BE49-F238E27FC236}">
                <a16:creationId xmlns:a16="http://schemas.microsoft.com/office/drawing/2014/main" id="{BC279198-0A96-3E30-0BCA-5508AC892DDA}"/>
              </a:ext>
            </a:extLst>
          </p:cNvPr>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a:extLst>
              <a:ext uri="{FF2B5EF4-FFF2-40B4-BE49-F238E27FC236}">
                <a16:creationId xmlns:a16="http://schemas.microsoft.com/office/drawing/2014/main" id="{BC279198-0A96-3E30-0BCA-5508AC892DDA}"/>
              </a:ext>
            </a:extLst>
          </p:cNvPr>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a:extLst>
              <a:ext uri="{FF2B5EF4-FFF2-40B4-BE49-F238E27FC236}">
                <a16:creationId xmlns:a16="http://schemas.microsoft.com/office/drawing/2014/main" id="{BC279198-0A96-3E30-0BCA-5508AC892DDA}"/>
              </a:ext>
            </a:extLst>
          </p:cNvPr>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a:extLst>
              <a:ext uri="{FF2B5EF4-FFF2-40B4-BE49-F238E27FC236}">
                <a16:creationId xmlns:a16="http://schemas.microsoft.com/office/drawing/2014/main" id="{BC279198-0A96-3E30-0BCA-5508AC892DDA}"/>
              </a:ext>
            </a:extLst>
          </p:cNvPr>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a:extLst>
              <a:ext uri="{FF2B5EF4-FFF2-40B4-BE49-F238E27FC236}">
                <a16:creationId xmlns:a16="http://schemas.microsoft.com/office/drawing/2014/main" id="{BC279198-0A96-3E30-0BCA-5508AC892DDA}"/>
              </a:ext>
            </a:extLst>
          </p:cNvPr>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a:extLst>
              <a:ext uri="{FF2B5EF4-FFF2-40B4-BE49-F238E27FC236}">
                <a16:creationId xmlns:a16="http://schemas.microsoft.com/office/drawing/2014/main" id="{BC279198-0A96-3E30-0BCA-5508AC892DDA}"/>
              </a:ext>
            </a:extLst>
          </p:cNvPr>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a:extLst>
              <a:ext uri="{FF2B5EF4-FFF2-40B4-BE49-F238E27FC236}">
                <a16:creationId xmlns:a16="http://schemas.microsoft.com/office/drawing/2014/main" id="{BC279198-0A96-3E30-0BCA-5508AC892DDA}"/>
              </a:ext>
            </a:extLst>
          </p:cNvPr>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a:extLst>
              <a:ext uri="{FF2B5EF4-FFF2-40B4-BE49-F238E27FC236}">
                <a16:creationId xmlns:a16="http://schemas.microsoft.com/office/drawing/2014/main" id="{BC279198-0A96-3E30-0BCA-5508AC892DDA}"/>
              </a:ext>
            </a:extLst>
          </p:cNvPr>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extLst>
      <p:ext uri="{BB962C8B-B14F-4D97-AF65-F5344CB8AC3E}">
        <p14:creationId xmlns:p14="http://schemas.microsoft.com/office/powerpoint/2010/main" val="4075951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大模型</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生成</a:t>
            </a:r>
            <a:endParaRPr lang="zh-CN" altLang="en-US" sz="825" kern="1200" dirty="0">
              <a:solidFill>
                <a:prstClr val="black"/>
              </a:solidFill>
              <a:latin typeface="Times New Roman"/>
              <a:ea typeface="微软雅黑"/>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场景</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渲染</a:t>
            </a:r>
            <a:endParaRPr lang="zh-CN" altLang="en-US" sz="825" kern="1200" dirty="0">
              <a:solidFill>
                <a:prstClr val="black"/>
              </a:solidFill>
              <a:latin typeface="Times New Roman"/>
              <a:ea typeface="微软雅黑"/>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抽取</a:t>
            </a:r>
            <a:endParaRPr lang="zh-CN" altLang="en-US" sz="825" kern="1200" dirty="0">
              <a:solidFill>
                <a:prstClr val="black"/>
              </a:solidFill>
              <a:latin typeface="Times New Roman"/>
              <a:ea typeface="微软雅黑"/>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注入</a:t>
            </a:r>
            <a:endParaRPr lang="zh-CN" altLang="en-US" sz="825" kern="1200" dirty="0">
              <a:solidFill>
                <a:prstClr val="black"/>
              </a:solidFill>
              <a:latin typeface="Times New Roman"/>
              <a:ea typeface="微软雅黑"/>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物理世界</a:t>
            </a:r>
            <a:endParaRPr lang="zh-CN" altLang="en-US" sz="825" kern="1200" dirty="0">
              <a:solidFill>
                <a:prstClr val="black"/>
              </a:solidFill>
              <a:latin typeface="Times New Roman"/>
              <a:ea typeface="微软雅黑"/>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仿真桥</a:t>
            </a:r>
            <a:endParaRPr lang="zh-CN" altLang="en-US" sz="825" kern="1200" dirty="0">
              <a:solidFill>
                <a:prstClr val="black"/>
              </a:solidFill>
              <a:latin typeface="Times New Roman"/>
              <a:ea typeface="微软雅黑"/>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数字世界</a:t>
            </a:r>
            <a:endParaRPr lang="zh-CN" altLang="en-US" sz="825" kern="1200" dirty="0">
              <a:solidFill>
                <a:prstClr val="black"/>
              </a:solidFill>
              <a:latin typeface="Times New Roman"/>
              <a:ea typeface="微软雅黑"/>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理解</a:t>
            </a:r>
            <a:endParaRPr lang="zh-CN" altLang="en-US" sz="825" kern="1200" dirty="0">
              <a:solidFill>
                <a:prstClr val="black"/>
              </a:solidFill>
              <a:latin typeface="Times New Roman"/>
              <a:ea typeface="微软雅黑"/>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执行</a:t>
            </a:r>
            <a:endParaRPr lang="zh-CN" altLang="en-US" sz="825" kern="1200" dirty="0">
              <a:solidFill>
                <a:prstClr val="black"/>
              </a:solidFill>
              <a:latin typeface="Times New Roman"/>
              <a:ea typeface="微软雅黑"/>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环境感知</a:t>
            </a:r>
            <a:endParaRPr lang="zh-CN" altLang="en-US" sz="825" kern="1200" dirty="0">
              <a:solidFill>
                <a:prstClr val="black"/>
              </a:solidFill>
              <a:latin typeface="Times New Roman"/>
              <a:ea typeface="微软雅黑"/>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规划决策</a:t>
            </a:r>
            <a:endParaRPr lang="zh-CN" altLang="en-US" sz="825" kern="1200" dirty="0">
              <a:solidFill>
                <a:prstClr val="black"/>
              </a:solidFill>
              <a:latin typeface="Times New Roman"/>
              <a:ea typeface="微软雅黑"/>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控制执行</a:t>
            </a:r>
            <a:endParaRPr lang="zh-CN" altLang="en-US" sz="825" kern="1200" dirty="0">
              <a:solidFill>
                <a:prstClr val="black"/>
              </a:solidFill>
              <a:latin typeface="Times New Roman"/>
              <a:ea typeface="微软雅黑"/>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Tree>
    <p:extLst>
      <p:ext uri="{BB962C8B-B14F-4D97-AF65-F5344CB8AC3E}">
        <p14:creationId xmlns:p14="http://schemas.microsoft.com/office/powerpoint/2010/main" val="20179872"/>
      </p:ext>
    </p:extLst>
  </p:cSld>
  <p:clrMapOvr>
    <a:masterClrMapping/>
  </p:clrMapOvr>
  <p:transition advTm="585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2"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extLst>
      <p:ext uri="{BB962C8B-B14F-4D97-AF65-F5344CB8AC3E}">
        <p14:creationId xmlns:p14="http://schemas.microsoft.com/office/powerpoint/2010/main" val="22987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a:extLst>
              <a:ext uri="{FF2B5EF4-FFF2-40B4-BE49-F238E27FC236}">
                <a16:creationId xmlns:a16="http://schemas.microsoft.com/office/drawing/2014/main" id="{32327F82-9444-A20B-A795-1A755FD0899E}"/>
              </a:ext>
            </a:extLst>
          </p:cNvPr>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a:extLst>
              <a:ext uri="{FF2B5EF4-FFF2-40B4-BE49-F238E27FC236}">
                <a16:creationId xmlns:a16="http://schemas.microsoft.com/office/drawing/2014/main" id="{32327F82-9444-A20B-A795-1A755FD0899E}"/>
              </a:ext>
            </a:extLst>
          </p:cNvPr>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a:extLst>
              <a:ext uri="{FF2B5EF4-FFF2-40B4-BE49-F238E27FC236}">
                <a16:creationId xmlns:a16="http://schemas.microsoft.com/office/drawing/2014/main" id="{32327F82-9444-A20B-A795-1A755FD0899E}"/>
              </a:ext>
            </a:extLst>
          </p:cNvPr>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a:extLst>
              <a:ext uri="{FF2B5EF4-FFF2-40B4-BE49-F238E27FC236}">
                <a16:creationId xmlns:a16="http://schemas.microsoft.com/office/drawing/2014/main" id="{32327F82-9444-A20B-A795-1A755FD0899E}"/>
              </a:ext>
            </a:extLst>
          </p:cNvPr>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a:extLst>
              <a:ext uri="{FF2B5EF4-FFF2-40B4-BE49-F238E27FC236}">
                <a16:creationId xmlns:a16="http://schemas.microsoft.com/office/drawing/2014/main" id="{095CBC8D-E7B6-7E08-F152-667FDBAF47EE}"/>
              </a:ext>
            </a:extLst>
          </p:cNvPr>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a:extLst>
              <a:ext uri="{FF2B5EF4-FFF2-40B4-BE49-F238E27FC236}">
                <a16:creationId xmlns:a16="http://schemas.microsoft.com/office/drawing/2014/main" id="{095CBC8D-E7B6-7E08-F152-667FDBAF47EE}"/>
              </a:ext>
            </a:extLst>
          </p:cNvPr>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a:extLst>
              <a:ext uri="{FF2B5EF4-FFF2-40B4-BE49-F238E27FC236}">
                <a16:creationId xmlns:a16="http://schemas.microsoft.com/office/drawing/2014/main" id="{095CBC8D-E7B6-7E08-F152-667FDBAF47EE}"/>
              </a:ext>
            </a:extLst>
          </p:cNvPr>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smtClean="0">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a:extLst>
              <a:ext uri="{FF2B5EF4-FFF2-40B4-BE49-F238E27FC236}">
                <a16:creationId xmlns:a16="http://schemas.microsoft.com/office/drawing/2014/main" id="{095CBC8D-E7B6-7E08-F152-667FDBAF47EE}"/>
              </a:ext>
            </a:extLst>
          </p:cNvPr>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所有逻辑</a:t>
            </a:r>
            <a:endParaRPr lang="en-US" altLang="zh-CN" sz="1200" b="1" dirty="0">
              <a:solidFill>
                <a:schemeClr val="tx1"/>
              </a:solidFill>
            </a:endParaRPr>
          </a:p>
        </p:txBody>
      </p:sp>
    </p:spTree>
    <p:extLst>
      <p:ext uri="{BB962C8B-B14F-4D97-AF65-F5344CB8AC3E}">
        <p14:creationId xmlns:p14="http://schemas.microsoft.com/office/powerpoint/2010/main" val="3932090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563" indent="-690563"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2936">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a:extLst>
              <a:ext uri="{FF2B5EF4-FFF2-40B4-BE49-F238E27FC236}">
                <a16:creationId xmlns:a16="http://schemas.microsoft.com/office/drawing/2014/main" id="{50D2CDAC-8573-EC22-6BE7-CF03958576AA}"/>
              </a:ext>
            </a:extLst>
          </p:cNvPr>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extLst>
      <p:ext uri="{BB962C8B-B14F-4D97-AF65-F5344CB8AC3E}">
        <p14:creationId xmlns:p14="http://schemas.microsoft.com/office/powerpoint/2010/main" val="2693378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腹侧</a:t>
            </a:r>
            <a:r>
              <a:rPr lang="zh-CN" altLang="en-US" b="1">
                <a:solidFill>
                  <a:schemeClr val="tx1"/>
                </a:solidFill>
              </a:rPr>
              <a:t>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背侧</a:t>
            </a:r>
            <a:r>
              <a:rPr lang="zh-CN" altLang="en-US" b="1">
                <a:solidFill>
                  <a:schemeClr val="tx1"/>
                </a:solidFill>
              </a:rPr>
              <a:t>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MT/</a:t>
            </a:r>
          </a:p>
          <a:p>
            <a:pPr algn="ctr"/>
            <a:r>
              <a:rPr lang="en-US" altLang="zh-CN" b="1" smtClean="0">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脑桥</a:t>
            </a:r>
            <a:r>
              <a:rPr lang="en-US" altLang="zh-CN" sz="1000" b="1" smtClean="0">
                <a:solidFill>
                  <a:schemeClr val="tx1"/>
                </a:solidFill>
              </a:rPr>
              <a:t>/</a:t>
            </a:r>
            <a:r>
              <a:rPr lang="zh-CN" altLang="en-US" sz="1000" b="1" smtClean="0">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上丘</a:t>
            </a:r>
            <a:r>
              <a:rPr lang="en-US" altLang="zh-CN" sz="1000" b="1" smtClean="0">
                <a:solidFill>
                  <a:schemeClr val="tx1"/>
                </a:solidFill>
              </a:rPr>
              <a:t>/</a:t>
            </a:r>
            <a:r>
              <a:rPr lang="zh-CN" altLang="en-US" sz="1000" b="1" smtClean="0">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外侧通路</a:t>
            </a:r>
            <a:r>
              <a:rPr lang="en-US" altLang="zh-CN" sz="1000" b="1" smtClean="0">
                <a:solidFill>
                  <a:schemeClr val="tx1"/>
                </a:solidFill>
              </a:rPr>
              <a:t>:</a:t>
            </a:r>
            <a:r>
              <a:rPr lang="zh-CN" altLang="en-US" sz="1000" b="1" smtClean="0">
                <a:solidFill>
                  <a:schemeClr val="tx1"/>
                </a:solidFill>
              </a:rPr>
              <a:t>远端肌肉</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腹内侧通路</a:t>
            </a:r>
            <a:r>
              <a:rPr lang="en-US" altLang="zh-CN" sz="1000" b="1" smtClean="0">
                <a:solidFill>
                  <a:schemeClr val="tx1"/>
                </a:solidFill>
              </a:rPr>
              <a:t>:</a:t>
            </a:r>
            <a:r>
              <a:rPr lang="zh-CN" altLang="en-US" sz="1000" b="1" smtClean="0">
                <a:solidFill>
                  <a:schemeClr val="tx1"/>
                </a:solidFill>
              </a:rPr>
              <a:t>姿势肌肉</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多巴胺</a:t>
            </a:r>
            <a:endParaRPr lang="en-US" altLang="zh-CN" sz="1000" b="1" smtClean="0">
              <a:solidFill>
                <a:schemeClr val="tx1"/>
              </a:solidFill>
            </a:endParaRPr>
          </a:p>
          <a:p>
            <a:pPr algn="ctr"/>
            <a:r>
              <a:rPr lang="en-US" altLang="zh-CN" sz="1000" b="1" smtClean="0">
                <a:solidFill>
                  <a:schemeClr val="tx1"/>
                </a:solidFill>
              </a:rPr>
              <a:t>(</a:t>
            </a:r>
            <a:r>
              <a:rPr lang="zh-CN" altLang="en-US" sz="1000" b="1" smtClean="0">
                <a:solidFill>
                  <a:schemeClr val="tx1"/>
                </a:solidFill>
              </a:rPr>
              <a:t>时间差分误差</a:t>
            </a:r>
            <a:r>
              <a:rPr lang="en-US" altLang="zh-CN" sz="1000" b="1" smtClean="0">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中脑腹侧被盖区</a:t>
            </a:r>
            <a:r>
              <a:rPr lang="en-US" altLang="zh-CN" sz="1000" b="1" smtClean="0">
                <a:solidFill>
                  <a:schemeClr val="tx1"/>
                </a:solidFill>
              </a:rPr>
              <a:t>/</a:t>
            </a:r>
            <a:r>
              <a:rPr lang="zh-CN" altLang="en-US" sz="1000" b="1" smtClean="0">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筛选</a:t>
            </a:r>
            <a:endParaRPr lang="en-US" altLang="zh-CN" sz="1000" b="1" smtClean="0">
              <a:solidFill>
                <a:schemeClr val="tx1"/>
              </a:solidFill>
            </a:endParaRPr>
          </a:p>
          <a:p>
            <a:pPr algn="ctr"/>
            <a:r>
              <a:rPr lang="zh-CN" altLang="en-US" sz="1000" b="1" smtClean="0">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前额叶皮层</a:t>
            </a:r>
            <a:endParaRPr lang="zh-CN" altLang="en-US" sz="1000" b="1">
              <a:solidFill>
                <a:schemeClr val="tx1"/>
              </a:solidFill>
            </a:endParaRPr>
          </a:p>
        </p:txBody>
      </p:sp>
    </p:spTree>
    <p:extLst>
      <p:ext uri="{BB962C8B-B14F-4D97-AF65-F5344CB8AC3E}">
        <p14:creationId xmlns:p14="http://schemas.microsoft.com/office/powerpoint/2010/main" val="2468319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extLst>
      <p:ext uri="{BB962C8B-B14F-4D97-AF65-F5344CB8AC3E}">
        <p14:creationId xmlns:p14="http://schemas.microsoft.com/office/powerpoint/2010/main" val="1554549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smtClean="0">
                <a:solidFill>
                  <a:schemeClr val="bg1">
                    <a:lumMod val="50000"/>
                  </a:schemeClr>
                </a:solidFill>
              </a:rPr>
              <a:t>/</a:t>
            </a:r>
          </a:p>
          <a:p>
            <a:pPr algn="ctr"/>
            <a:r>
              <a:rPr lang="en-US" altLang="zh-CN" sz="1200" b="1" smtClean="0">
                <a:solidFill>
                  <a:schemeClr val="tx1"/>
                </a:solidFill>
              </a:rPr>
              <a:t>libcarla</a:t>
            </a:r>
            <a:r>
              <a:rPr lang="en-US" altLang="zh-CN" sz="1200" b="1">
                <a:solidFill>
                  <a:schemeClr val="bg1">
                    <a:lumMod val="50000"/>
                  </a:schemeClr>
                </a:solidFill>
              </a:rPr>
              <a:t>/*.</a:t>
            </a:r>
            <a:r>
              <a:rPr lang="en-US" altLang="zh-CN" sz="1200" b="1" smtClean="0">
                <a:solidFill>
                  <a:schemeClr val="bg1">
                    <a:lumMod val="50000"/>
                  </a:schemeClr>
                </a:solidFill>
              </a:rPr>
              <a:t>cpp: </a:t>
            </a:r>
          </a:p>
          <a:p>
            <a:pPr algn="ctr"/>
            <a:r>
              <a:rPr lang="en-US" altLang="zh-CN" sz="1200" b="1" smtClean="0">
                <a:solidFill>
                  <a:schemeClr val="bg1">
                    <a:lumMod val="50000"/>
                  </a:schemeClr>
                </a:solidFill>
              </a:rPr>
              <a:t>.def(</a:t>
            </a:r>
            <a:r>
              <a:rPr lang="zh-CN" altLang="en-US" sz="1200" b="1" smtClean="0">
                <a:solidFill>
                  <a:schemeClr val="bg1">
                    <a:lumMod val="50000"/>
                  </a:schemeClr>
                </a:solidFill>
              </a:rPr>
              <a:t>方法名</a:t>
            </a:r>
            <a:r>
              <a:rPr lang="en-US" altLang="zh-CN" sz="1200" b="1" smtClean="0">
                <a:solidFill>
                  <a:schemeClr val="bg1">
                    <a:lumMod val="50000"/>
                  </a:schemeClr>
                </a:solidFill>
              </a:rPr>
              <a:t>, C++</a:t>
            </a:r>
            <a:r>
              <a:rPr lang="zh-CN" altLang="en-US" sz="1200" b="1" smtClean="0">
                <a:solidFill>
                  <a:schemeClr val="bg1">
                    <a:lumMod val="50000"/>
                  </a:schemeClr>
                </a:solidFill>
              </a:rPr>
              <a:t>方法</a:t>
            </a:r>
            <a:r>
              <a:rPr lang="en-US" altLang="zh-CN" sz="1200" b="1" smtClean="0">
                <a:solidFill>
                  <a:schemeClr val="bg1">
                    <a:lumMod val="50000"/>
                  </a:schemeClr>
                </a:solidFill>
              </a:rPr>
              <a:t>, </a:t>
            </a:r>
            <a:r>
              <a:rPr lang="zh-CN" altLang="en-US" sz="1200" b="1" smtClean="0">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PythonAPI/carla/source/</a:t>
            </a:r>
            <a:r>
              <a:rPr lang="en-US" altLang="zh-CN" sz="1200" b="1" smtClean="0">
                <a:solidFill>
                  <a:schemeClr val="tx1"/>
                </a:solidFill>
              </a:rPr>
              <a:t>carla</a:t>
            </a:r>
            <a:r>
              <a:rPr lang="en-US" altLang="zh-CN" sz="1200" b="1" smtClean="0">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a:spLocks/>
          </p:cNvSpPr>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bg1">
                    <a:lumMod val="50000"/>
                  </a:schemeClr>
                </a:solidFill>
              </a:rPr>
              <a:t>以</a:t>
            </a:r>
            <a:r>
              <a:rPr lang="en-US" altLang="zh-CN" sz="1200" b="1" smtClean="0">
                <a:solidFill>
                  <a:schemeClr val="bg1">
                    <a:lumMod val="50000"/>
                  </a:schemeClr>
                </a:solidFill>
              </a:rPr>
              <a:t>show_debug_telemetry</a:t>
            </a:r>
            <a:r>
              <a:rPr lang="zh-CN" altLang="en-US" sz="1200" b="1" smtClean="0">
                <a:solidFill>
                  <a:schemeClr val="bg1">
                    <a:lumMod val="50000"/>
                  </a:schemeClr>
                </a:solidFill>
              </a:rPr>
              <a:t>举例</a:t>
            </a:r>
            <a:endParaRPr lang="zh-CN" altLang="en-US" sz="1200" b="1">
              <a:solidFill>
                <a:schemeClr val="bg1">
                  <a:lumMod val="50000"/>
                </a:schemeClr>
              </a:solidFill>
            </a:endParaRPr>
          </a:p>
        </p:txBody>
      </p:sp>
    </p:spTree>
    <p:extLst>
      <p:ext uri="{BB962C8B-B14F-4D97-AF65-F5344CB8AC3E}">
        <p14:creationId xmlns:p14="http://schemas.microsoft.com/office/powerpoint/2010/main" val="4272108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Tree>
    <p:extLst>
      <p:ext uri="{BB962C8B-B14F-4D97-AF65-F5344CB8AC3E}">
        <p14:creationId xmlns:p14="http://schemas.microsoft.com/office/powerpoint/2010/main" val="3356382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a:spLocks/>
          </p:cNvSpPr>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smtClean="0">
                <a:solidFill>
                  <a:srgbClr val="C00000"/>
                </a:solidFill>
              </a:rPr>
              <a:t>package</a:t>
            </a:r>
            <a:endParaRPr lang="zh-CN" altLang="en-US">
              <a:solidFill>
                <a:srgbClr val="C00000"/>
              </a:solidFill>
            </a:endParaRPr>
          </a:p>
        </p:txBody>
      </p:sp>
    </p:spTree>
    <p:extLst>
      <p:ext uri="{BB962C8B-B14F-4D97-AF65-F5344CB8AC3E}">
        <p14:creationId xmlns:p14="http://schemas.microsoft.com/office/powerpoint/2010/main" val="167398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extLst>
      <p:ext uri="{BB962C8B-B14F-4D97-AF65-F5344CB8AC3E}">
        <p14:creationId xmlns:p14="http://schemas.microsoft.com/office/powerpoint/2010/main" val="1186428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a:extLst>
              <a:ext uri="{FF2B5EF4-FFF2-40B4-BE49-F238E27FC236}">
                <a16:creationId xmlns:a16="http://schemas.microsoft.com/office/drawing/2014/main" id="{9BD324B6-B80D-605B-22DF-7789E01BA5F7}"/>
              </a:ext>
            </a:extLst>
          </p:cNvPr>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a:extLst>
              <a:ext uri="{FF2B5EF4-FFF2-40B4-BE49-F238E27FC236}">
                <a16:creationId xmlns:a16="http://schemas.microsoft.com/office/drawing/2014/main" id="{095CBC8D-E7B6-7E08-F152-667FDBAF47EE}"/>
              </a:ext>
            </a:extLst>
          </p:cNvPr>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a:extLst>
              <a:ext uri="{FF2B5EF4-FFF2-40B4-BE49-F238E27FC236}">
                <a16:creationId xmlns:a16="http://schemas.microsoft.com/office/drawing/2014/main" id="{095CBC8D-E7B6-7E08-F152-667FDBAF47EE}"/>
              </a:ext>
            </a:extLst>
          </p:cNvPr>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a:extLst>
              <a:ext uri="{FF2B5EF4-FFF2-40B4-BE49-F238E27FC236}">
                <a16:creationId xmlns:a16="http://schemas.microsoft.com/office/drawing/2014/main" id="{095CBC8D-E7B6-7E08-F152-667FDBAF47EE}"/>
              </a:ext>
            </a:extLst>
          </p:cNvPr>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a:extLst>
              <a:ext uri="{FF2B5EF4-FFF2-40B4-BE49-F238E27FC236}">
                <a16:creationId xmlns:a16="http://schemas.microsoft.com/office/drawing/2014/main" id="{9BD324B6-B80D-605B-22DF-7789E01BA5F7}"/>
              </a:ext>
            </a:extLst>
          </p:cNvPr>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a:extLst>
              <a:ext uri="{FF2B5EF4-FFF2-40B4-BE49-F238E27FC236}">
                <a16:creationId xmlns:a16="http://schemas.microsoft.com/office/drawing/2014/main" id="{095CBC8D-E7B6-7E08-F152-667FDBAF47EE}"/>
              </a:ext>
            </a:extLst>
          </p:cNvPr>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a:extLst>
              <a:ext uri="{FF2B5EF4-FFF2-40B4-BE49-F238E27FC236}">
                <a16:creationId xmlns:a16="http://schemas.microsoft.com/office/drawing/2014/main" id="{9BD324B6-B80D-605B-22DF-7789E01BA5F7}"/>
              </a:ext>
            </a:extLst>
          </p:cNvPr>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a:extLst>
              <a:ext uri="{FF2B5EF4-FFF2-40B4-BE49-F238E27FC236}">
                <a16:creationId xmlns:a16="http://schemas.microsoft.com/office/drawing/2014/main" id="{095CBC8D-E7B6-7E08-F152-667FDBAF47EE}"/>
              </a:ext>
            </a:extLst>
          </p:cNvPr>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a:extLst>
              <a:ext uri="{FF2B5EF4-FFF2-40B4-BE49-F238E27FC236}">
                <a16:creationId xmlns:a16="http://schemas.microsoft.com/office/drawing/2014/main" id="{095CBC8D-E7B6-7E08-F152-667FDBAF47EE}"/>
              </a:ext>
            </a:extLst>
          </p:cNvPr>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a:extLst>
              <a:ext uri="{FF2B5EF4-FFF2-40B4-BE49-F238E27FC236}">
                <a16:creationId xmlns:a16="http://schemas.microsoft.com/office/drawing/2014/main" id="{095CBC8D-E7B6-7E08-F152-667FDBAF47EE}"/>
              </a:ext>
            </a:extLst>
          </p:cNvPr>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a:extLst>
              <a:ext uri="{FF2B5EF4-FFF2-40B4-BE49-F238E27FC236}">
                <a16:creationId xmlns:a16="http://schemas.microsoft.com/office/drawing/2014/main" id="{095CBC8D-E7B6-7E08-F152-667FDBAF47EE}"/>
              </a:ext>
            </a:extLst>
          </p:cNvPr>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a:extLst>
              <a:ext uri="{FF2B5EF4-FFF2-40B4-BE49-F238E27FC236}">
                <a16:creationId xmlns:a16="http://schemas.microsoft.com/office/drawing/2014/main" id="{9BD324B6-B80D-605B-22DF-7789E01BA5F7}"/>
              </a:ext>
            </a:extLst>
          </p:cNvPr>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a:extLst>
              <a:ext uri="{FF2B5EF4-FFF2-40B4-BE49-F238E27FC236}">
                <a16:creationId xmlns:a16="http://schemas.microsoft.com/office/drawing/2014/main" id="{095CBC8D-E7B6-7E08-F152-667FDBAF47EE}"/>
              </a:ext>
            </a:extLst>
          </p:cNvPr>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a:extLst>
              <a:ext uri="{FF2B5EF4-FFF2-40B4-BE49-F238E27FC236}">
                <a16:creationId xmlns:a16="http://schemas.microsoft.com/office/drawing/2014/main" id="{9BD324B6-B80D-605B-22DF-7789E01BA5F7}"/>
              </a:ext>
            </a:extLst>
          </p:cNvPr>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a:extLst>
              <a:ext uri="{FF2B5EF4-FFF2-40B4-BE49-F238E27FC236}">
                <a16:creationId xmlns:a16="http://schemas.microsoft.com/office/drawing/2014/main" id="{095CBC8D-E7B6-7E08-F152-667FDBAF47EE}"/>
              </a:ext>
            </a:extLst>
          </p:cNvPr>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a:extLst>
              <a:ext uri="{FF2B5EF4-FFF2-40B4-BE49-F238E27FC236}">
                <a16:creationId xmlns:a16="http://schemas.microsoft.com/office/drawing/2014/main" id="{095CBC8D-E7B6-7E08-F152-667FDBAF47EE}"/>
              </a:ext>
            </a:extLst>
          </p:cNvPr>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a:extLst>
              <a:ext uri="{FF2B5EF4-FFF2-40B4-BE49-F238E27FC236}">
                <a16:creationId xmlns:a16="http://schemas.microsoft.com/office/drawing/2014/main" id="{095CBC8D-E7B6-7E08-F152-667FDBAF47EE}"/>
              </a:ext>
            </a:extLst>
          </p:cNvPr>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a:extLst>
              <a:ext uri="{FF2B5EF4-FFF2-40B4-BE49-F238E27FC236}">
                <a16:creationId xmlns:a16="http://schemas.microsoft.com/office/drawing/2014/main" id="{095CBC8D-E7B6-7E08-F152-667FDBAF47EE}"/>
              </a:ext>
            </a:extLst>
          </p:cNvPr>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a:extLst>
              <a:ext uri="{FF2B5EF4-FFF2-40B4-BE49-F238E27FC236}">
                <a16:creationId xmlns:a16="http://schemas.microsoft.com/office/drawing/2014/main" id="{095CBC8D-E7B6-7E08-F152-667FDBAF47EE}"/>
              </a:ext>
            </a:extLst>
          </p:cNvPr>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a:extLst>
              <a:ext uri="{FF2B5EF4-FFF2-40B4-BE49-F238E27FC236}">
                <a16:creationId xmlns:a16="http://schemas.microsoft.com/office/drawing/2014/main" id="{9BD324B6-B80D-605B-22DF-7789E01BA5F7}"/>
              </a:ext>
            </a:extLst>
          </p:cNvPr>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a:extLst>
              <a:ext uri="{FF2B5EF4-FFF2-40B4-BE49-F238E27FC236}">
                <a16:creationId xmlns:a16="http://schemas.microsoft.com/office/drawing/2014/main" id="{095CBC8D-E7B6-7E08-F152-667FDBAF47EE}"/>
              </a:ext>
            </a:extLst>
          </p:cNvPr>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a:extLst>
              <a:ext uri="{FF2B5EF4-FFF2-40B4-BE49-F238E27FC236}">
                <a16:creationId xmlns:a16="http://schemas.microsoft.com/office/drawing/2014/main" id="{095CBC8D-E7B6-7E08-F152-667FDBAF47EE}"/>
              </a:ext>
            </a:extLst>
          </p:cNvPr>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a:extLst>
              <a:ext uri="{FF2B5EF4-FFF2-40B4-BE49-F238E27FC236}">
                <a16:creationId xmlns:a16="http://schemas.microsoft.com/office/drawing/2014/main" id="{095CBC8D-E7B6-7E08-F152-667FDBAF47EE}"/>
              </a:ext>
            </a:extLst>
          </p:cNvPr>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a:extLst>
              <a:ext uri="{FF2B5EF4-FFF2-40B4-BE49-F238E27FC236}">
                <a16:creationId xmlns:a16="http://schemas.microsoft.com/office/drawing/2014/main" id="{9BD324B6-B80D-605B-22DF-7789E01BA5F7}"/>
              </a:ext>
            </a:extLst>
          </p:cNvPr>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a:extLst>
              <a:ext uri="{FF2B5EF4-FFF2-40B4-BE49-F238E27FC236}">
                <a16:creationId xmlns:a16="http://schemas.microsoft.com/office/drawing/2014/main" id="{095CBC8D-E7B6-7E08-F152-667FDBAF47EE}"/>
              </a:ext>
            </a:extLst>
          </p:cNvPr>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a:extLst>
              <a:ext uri="{FF2B5EF4-FFF2-40B4-BE49-F238E27FC236}">
                <a16:creationId xmlns:a16="http://schemas.microsoft.com/office/drawing/2014/main" id="{095CBC8D-E7B6-7E08-F152-667FDBAF47EE}"/>
              </a:ext>
            </a:extLst>
          </p:cNvPr>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a:extLst>
              <a:ext uri="{FF2B5EF4-FFF2-40B4-BE49-F238E27FC236}">
                <a16:creationId xmlns:a16="http://schemas.microsoft.com/office/drawing/2014/main" id="{095CBC8D-E7B6-7E08-F152-667FDBAF47EE}"/>
              </a:ext>
            </a:extLst>
          </p:cNvPr>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a:extLst>
              <a:ext uri="{FF2B5EF4-FFF2-40B4-BE49-F238E27FC236}">
                <a16:creationId xmlns:a16="http://schemas.microsoft.com/office/drawing/2014/main" id="{9BD324B6-B80D-605B-22DF-7789E01BA5F7}"/>
              </a:ext>
            </a:extLst>
          </p:cNvPr>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a:extLst>
              <a:ext uri="{FF2B5EF4-FFF2-40B4-BE49-F238E27FC236}">
                <a16:creationId xmlns:a16="http://schemas.microsoft.com/office/drawing/2014/main" id="{095CBC8D-E7B6-7E08-F152-667FDBAF47EE}"/>
              </a:ext>
            </a:extLst>
          </p:cNvPr>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a:extLst>
              <a:ext uri="{FF2B5EF4-FFF2-40B4-BE49-F238E27FC236}">
                <a16:creationId xmlns:a16="http://schemas.microsoft.com/office/drawing/2014/main" id="{9BD324B6-B80D-605B-22DF-7789E01BA5F7}"/>
              </a:ext>
            </a:extLst>
          </p:cNvPr>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a:extLst>
              <a:ext uri="{FF2B5EF4-FFF2-40B4-BE49-F238E27FC236}">
                <a16:creationId xmlns:a16="http://schemas.microsoft.com/office/drawing/2014/main" id="{095CBC8D-E7B6-7E08-F152-667FDBAF47EE}"/>
              </a:ext>
            </a:extLst>
          </p:cNvPr>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a:extLst>
              <a:ext uri="{FF2B5EF4-FFF2-40B4-BE49-F238E27FC236}">
                <a16:creationId xmlns:a16="http://schemas.microsoft.com/office/drawing/2014/main" id="{095CBC8D-E7B6-7E08-F152-667FDBAF47EE}"/>
              </a:ext>
            </a:extLst>
          </p:cNvPr>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a:extLst>
              <a:ext uri="{FF2B5EF4-FFF2-40B4-BE49-F238E27FC236}">
                <a16:creationId xmlns:a16="http://schemas.microsoft.com/office/drawing/2014/main" id="{095CBC8D-E7B6-7E08-F152-667FDBAF47EE}"/>
              </a:ext>
            </a:extLst>
          </p:cNvPr>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a:extLst>
              <a:ext uri="{FF2B5EF4-FFF2-40B4-BE49-F238E27FC236}">
                <a16:creationId xmlns:a16="http://schemas.microsoft.com/office/drawing/2014/main" id="{9BD324B6-B80D-605B-22DF-7789E01BA5F7}"/>
              </a:ext>
            </a:extLst>
          </p:cNvPr>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a:extLst>
              <a:ext uri="{FF2B5EF4-FFF2-40B4-BE49-F238E27FC236}">
                <a16:creationId xmlns:a16="http://schemas.microsoft.com/office/drawing/2014/main" id="{095CBC8D-E7B6-7E08-F152-667FDBAF47EE}"/>
              </a:ext>
            </a:extLst>
          </p:cNvPr>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a:extLst>
              <a:ext uri="{FF2B5EF4-FFF2-40B4-BE49-F238E27FC236}">
                <a16:creationId xmlns:a16="http://schemas.microsoft.com/office/drawing/2014/main" id="{095CBC8D-E7B6-7E08-F152-667FDBAF47EE}"/>
              </a:ext>
            </a:extLst>
          </p:cNvPr>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a:extLst>
              <a:ext uri="{FF2B5EF4-FFF2-40B4-BE49-F238E27FC236}">
                <a16:creationId xmlns:a16="http://schemas.microsoft.com/office/drawing/2014/main" id="{9BD324B6-B80D-605B-22DF-7789E01BA5F7}"/>
              </a:ext>
            </a:extLst>
          </p:cNvPr>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a:extLst>
              <a:ext uri="{FF2B5EF4-FFF2-40B4-BE49-F238E27FC236}">
                <a16:creationId xmlns:a16="http://schemas.microsoft.com/office/drawing/2014/main" id="{095CBC8D-E7B6-7E08-F152-667FDBAF47EE}"/>
              </a:ext>
            </a:extLst>
          </p:cNvPr>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a:extLst>
              <a:ext uri="{FF2B5EF4-FFF2-40B4-BE49-F238E27FC236}">
                <a16:creationId xmlns:a16="http://schemas.microsoft.com/office/drawing/2014/main" id="{9BD324B6-B80D-605B-22DF-7789E01BA5F7}"/>
              </a:ext>
            </a:extLst>
          </p:cNvPr>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a:extLst>
              <a:ext uri="{FF2B5EF4-FFF2-40B4-BE49-F238E27FC236}">
                <a16:creationId xmlns:a16="http://schemas.microsoft.com/office/drawing/2014/main" id="{095CBC8D-E7B6-7E08-F152-667FDBAF47EE}"/>
              </a:ext>
            </a:extLst>
          </p:cNvPr>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a:extLst>
              <a:ext uri="{FF2B5EF4-FFF2-40B4-BE49-F238E27FC236}">
                <a16:creationId xmlns:a16="http://schemas.microsoft.com/office/drawing/2014/main" id="{095CBC8D-E7B6-7E08-F152-667FDBAF47EE}"/>
              </a:ext>
            </a:extLst>
          </p:cNvPr>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a:extLst>
              <a:ext uri="{FF2B5EF4-FFF2-40B4-BE49-F238E27FC236}">
                <a16:creationId xmlns:a16="http://schemas.microsoft.com/office/drawing/2014/main" id="{095CBC8D-E7B6-7E08-F152-667FDBAF47EE}"/>
              </a:ext>
            </a:extLst>
          </p:cNvPr>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a:extLst>
              <a:ext uri="{FF2B5EF4-FFF2-40B4-BE49-F238E27FC236}">
                <a16:creationId xmlns:a16="http://schemas.microsoft.com/office/drawing/2014/main" id="{9BD324B6-B80D-605B-22DF-7789E01BA5F7}"/>
              </a:ext>
            </a:extLst>
          </p:cNvPr>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a:extLst>
              <a:ext uri="{FF2B5EF4-FFF2-40B4-BE49-F238E27FC236}">
                <a16:creationId xmlns:a16="http://schemas.microsoft.com/office/drawing/2014/main" id="{095CBC8D-E7B6-7E08-F152-667FDBAF47EE}"/>
              </a:ext>
            </a:extLst>
          </p:cNvPr>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a:extLst>
              <a:ext uri="{FF2B5EF4-FFF2-40B4-BE49-F238E27FC236}">
                <a16:creationId xmlns:a16="http://schemas.microsoft.com/office/drawing/2014/main" id="{095CBC8D-E7B6-7E08-F152-667FDBAF47EE}"/>
              </a:ext>
            </a:extLst>
          </p:cNvPr>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65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a:extLst>
              <a:ext uri="{FF2B5EF4-FFF2-40B4-BE49-F238E27FC236}">
                <a16:creationId xmlns:a16="http://schemas.microsoft.com/office/drawing/2014/main" id="{095CBC8D-E7B6-7E08-F152-667FDBAF47EE}"/>
              </a:ext>
            </a:extLst>
          </p:cNvPr>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a:extLst>
              <a:ext uri="{FF2B5EF4-FFF2-40B4-BE49-F238E27FC236}">
                <a16:creationId xmlns:a16="http://schemas.microsoft.com/office/drawing/2014/main" id="{095CBC8D-E7B6-7E08-F152-667FDBAF47EE}"/>
              </a:ext>
            </a:extLst>
          </p:cNvPr>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a:extLst>
              <a:ext uri="{FF2B5EF4-FFF2-40B4-BE49-F238E27FC236}">
                <a16:creationId xmlns:a16="http://schemas.microsoft.com/office/drawing/2014/main" id="{095CBC8D-E7B6-7E08-F152-667FDBAF47EE}"/>
              </a:ext>
            </a:extLst>
          </p:cNvPr>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a:extLst>
              <a:ext uri="{FF2B5EF4-FFF2-40B4-BE49-F238E27FC236}">
                <a16:creationId xmlns:a16="http://schemas.microsoft.com/office/drawing/2014/main" id="{095CBC8D-E7B6-7E08-F152-667FDBAF47EE}"/>
              </a:ext>
            </a:extLst>
          </p:cNvPr>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a:extLst>
              <a:ext uri="{FF2B5EF4-FFF2-40B4-BE49-F238E27FC236}">
                <a16:creationId xmlns:a16="http://schemas.microsoft.com/office/drawing/2014/main" id="{095CBC8D-E7B6-7E08-F152-667FDBAF47EE}"/>
              </a:ext>
            </a:extLst>
          </p:cNvPr>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a:extLst>
              <a:ext uri="{FF2B5EF4-FFF2-40B4-BE49-F238E27FC236}">
                <a16:creationId xmlns:a16="http://schemas.microsoft.com/office/drawing/2014/main" id="{095CBC8D-E7B6-7E08-F152-667FDBAF47EE}"/>
              </a:ext>
            </a:extLst>
          </p:cNvPr>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a:extLst>
              <a:ext uri="{FF2B5EF4-FFF2-40B4-BE49-F238E27FC236}">
                <a16:creationId xmlns:a16="http://schemas.microsoft.com/office/drawing/2014/main" id="{095CBC8D-E7B6-7E08-F152-667FDBAF47EE}"/>
              </a:ext>
            </a:extLst>
          </p:cNvPr>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a:extLst>
              <a:ext uri="{FF2B5EF4-FFF2-40B4-BE49-F238E27FC236}">
                <a16:creationId xmlns:a16="http://schemas.microsoft.com/office/drawing/2014/main" id="{095CBC8D-E7B6-7E08-F152-667FDBAF47EE}"/>
              </a:ext>
            </a:extLst>
          </p:cNvPr>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a:extLst>
              <a:ext uri="{FF2B5EF4-FFF2-40B4-BE49-F238E27FC236}">
                <a16:creationId xmlns:a16="http://schemas.microsoft.com/office/drawing/2014/main" id="{095CBC8D-E7B6-7E08-F152-667FDBAF47EE}"/>
              </a:ext>
            </a:extLst>
          </p:cNvPr>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a:extLst>
              <a:ext uri="{FF2B5EF4-FFF2-40B4-BE49-F238E27FC236}">
                <a16:creationId xmlns:a16="http://schemas.microsoft.com/office/drawing/2014/main" id="{095CBC8D-E7B6-7E08-F152-667FDBAF47EE}"/>
              </a:ext>
            </a:extLst>
          </p:cNvPr>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a:extLst>
              <a:ext uri="{FF2B5EF4-FFF2-40B4-BE49-F238E27FC236}">
                <a16:creationId xmlns:a16="http://schemas.microsoft.com/office/drawing/2014/main" id="{095CBC8D-E7B6-7E08-F152-667FDBAF47EE}"/>
              </a:ext>
            </a:extLst>
          </p:cNvPr>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a:extLst>
              <a:ext uri="{FF2B5EF4-FFF2-40B4-BE49-F238E27FC236}">
                <a16:creationId xmlns:a16="http://schemas.microsoft.com/office/drawing/2014/main" id="{095CBC8D-E7B6-7E08-F152-667FDBAF47EE}"/>
              </a:ext>
            </a:extLst>
          </p:cNvPr>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095CBC8D-E7B6-7E08-F152-667FDBAF47EE}"/>
              </a:ext>
            </a:extLst>
          </p:cNvPr>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地图瓦片</a:t>
            </a:r>
          </a:p>
        </p:txBody>
      </p:sp>
      <p:sp>
        <p:nvSpPr>
          <p:cNvPr id="33" name="圆角矩形 32">
            <a:extLst>
              <a:ext uri="{FF2B5EF4-FFF2-40B4-BE49-F238E27FC236}">
                <a16:creationId xmlns:a16="http://schemas.microsoft.com/office/drawing/2014/main" id="{095CBC8D-E7B6-7E08-F152-667FDBAF47EE}"/>
              </a:ext>
            </a:extLst>
          </p:cNvPr>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a:extLst>
              <a:ext uri="{FF2B5EF4-FFF2-40B4-BE49-F238E27FC236}">
                <a16:creationId xmlns:a16="http://schemas.microsoft.com/office/drawing/2014/main" id="{095CBC8D-E7B6-7E08-F152-667FDBAF47EE}"/>
              </a:ext>
            </a:extLst>
          </p:cNvPr>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a:extLst>
              <a:ext uri="{FF2B5EF4-FFF2-40B4-BE49-F238E27FC236}">
                <a16:creationId xmlns:a16="http://schemas.microsoft.com/office/drawing/2014/main" id="{095CBC8D-E7B6-7E08-F152-667FDBAF47EE}"/>
              </a:ext>
            </a:extLst>
          </p:cNvPr>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a:extLst>
              <a:ext uri="{FF2B5EF4-FFF2-40B4-BE49-F238E27FC236}">
                <a16:creationId xmlns:a16="http://schemas.microsoft.com/office/drawing/2014/main" id="{095CBC8D-E7B6-7E08-F152-667FDBAF47EE}"/>
              </a:ext>
            </a:extLst>
          </p:cNvPr>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a:extLst>
              <a:ext uri="{FF2B5EF4-FFF2-40B4-BE49-F238E27FC236}">
                <a16:creationId xmlns:a16="http://schemas.microsoft.com/office/drawing/2014/main" id="{095CBC8D-E7B6-7E08-F152-667FDBAF47EE}"/>
              </a:ext>
            </a:extLst>
          </p:cNvPr>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a:extLst>
              <a:ext uri="{FF2B5EF4-FFF2-40B4-BE49-F238E27FC236}">
                <a16:creationId xmlns:a16="http://schemas.microsoft.com/office/drawing/2014/main" id="{095CBC8D-E7B6-7E08-F152-667FDBAF47EE}"/>
              </a:ext>
            </a:extLst>
          </p:cNvPr>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a:extLst>
              <a:ext uri="{FF2B5EF4-FFF2-40B4-BE49-F238E27FC236}">
                <a16:creationId xmlns:a16="http://schemas.microsoft.com/office/drawing/2014/main" id="{095CBC8D-E7B6-7E08-F152-667FDBAF47EE}"/>
              </a:ext>
            </a:extLst>
          </p:cNvPr>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extLst>
      <p:ext uri="{BB962C8B-B14F-4D97-AF65-F5344CB8AC3E}">
        <p14:creationId xmlns:p14="http://schemas.microsoft.com/office/powerpoint/2010/main" val="13494874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8328</TotalTime>
  <Words>2298</Words>
  <Application>Microsoft Office PowerPoint</Application>
  <PresentationFormat>全屏显示(16:9)</PresentationFormat>
  <Paragraphs>604</Paragraphs>
  <Slides>19</Slides>
  <Notes>19</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19</vt:i4>
      </vt:variant>
    </vt:vector>
  </HeadingPairs>
  <TitlesOfParts>
    <vt:vector size="35" baseType="lpstr">
      <vt:lpstr>Wingdings 2</vt:lpstr>
      <vt:lpstr>宋体</vt:lpstr>
      <vt:lpstr>Muli</vt:lpstr>
      <vt:lpstr>黑体</vt:lpstr>
      <vt:lpstr>Economica</vt:lpstr>
      <vt:lpstr>Times New Roman</vt:lpstr>
      <vt:lpstr>Wingdings</vt:lpstr>
      <vt:lpstr>Muli Regular</vt:lpstr>
      <vt:lpstr>Calibri</vt:lpstr>
      <vt:lpstr>微软雅黑</vt:lpstr>
      <vt:lpstr>等线</vt:lpstr>
      <vt:lpstr>Open Sans</vt:lpstr>
      <vt:lpstr>Arial</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793</cp:revision>
  <dcterms:created xsi:type="dcterms:W3CDTF">2020-04-29T14:54:23Z</dcterms:created>
  <dcterms:modified xsi:type="dcterms:W3CDTF">2024-07-25T06:49:51Z</dcterms:modified>
</cp:coreProperties>
</file>